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12" r:id="rId2"/>
    <p:sldId id="314" r:id="rId3"/>
    <p:sldId id="315" r:id="rId4"/>
    <p:sldId id="317" r:id="rId5"/>
    <p:sldId id="918" r:id="rId6"/>
    <p:sldId id="313" r:id="rId7"/>
    <p:sldId id="319" r:id="rId8"/>
    <p:sldId id="316" r:id="rId9"/>
    <p:sldId id="921" r:id="rId10"/>
    <p:sldId id="901" r:id="rId11"/>
    <p:sldId id="919" r:id="rId12"/>
    <p:sldId id="920" r:id="rId13"/>
    <p:sldId id="922" r:id="rId14"/>
    <p:sldId id="902" r:id="rId15"/>
    <p:sldId id="917" r:id="rId16"/>
    <p:sldId id="923" r:id="rId17"/>
    <p:sldId id="924" r:id="rId18"/>
    <p:sldId id="925" r:id="rId19"/>
    <p:sldId id="926" r:id="rId20"/>
    <p:sldId id="266" r:id="rId21"/>
    <p:sldId id="267" r:id="rId22"/>
    <p:sldId id="927" r:id="rId23"/>
    <p:sldId id="928" r:id="rId24"/>
    <p:sldId id="318" r:id="rId25"/>
    <p:sldId id="325" r:id="rId26"/>
    <p:sldId id="332" r:id="rId2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7A7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FDCDC1-DE1A-45B5-86E0-FE6610B2FEBA}" v="569" dt="2023-11-09T23:13:59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28"/>
  </p:normalViewPr>
  <p:slideViewPr>
    <p:cSldViewPr snapToGrid="0">
      <p:cViewPr varScale="1">
        <p:scale>
          <a:sx n="102" d="100"/>
          <a:sy n="102" d="100"/>
        </p:scale>
        <p:origin x="216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 Reiher" userId="3c2a9e49a9294a70" providerId="LiveId" clId="{79FDCDC1-DE1A-45B5-86E0-FE6610B2FEBA}"/>
    <pc:docChg chg="undo custSel addSld delSld modSld sldOrd">
      <pc:chgData name="Val Reiher" userId="3c2a9e49a9294a70" providerId="LiveId" clId="{79FDCDC1-DE1A-45B5-86E0-FE6610B2FEBA}" dt="2023-11-10T13:47:37.467" v="2815" actId="14734"/>
      <pc:docMkLst>
        <pc:docMk/>
      </pc:docMkLst>
      <pc:sldChg chg="modSp add mod">
        <pc:chgData name="Val Reiher" userId="3c2a9e49a9294a70" providerId="LiveId" clId="{79FDCDC1-DE1A-45B5-86E0-FE6610B2FEBA}" dt="2023-11-09T23:13:03.606" v="2620" actId="20577"/>
        <pc:sldMkLst>
          <pc:docMk/>
          <pc:sldMk cId="1132466660" sldId="266"/>
        </pc:sldMkLst>
        <pc:spChg chg="mod">
          <ac:chgData name="Val Reiher" userId="3c2a9e49a9294a70" providerId="LiveId" clId="{79FDCDC1-DE1A-45B5-86E0-FE6610B2FEBA}" dt="2023-11-09T23:13:03.606" v="2620" actId="20577"/>
          <ac:spMkLst>
            <pc:docMk/>
            <pc:sldMk cId="1132466660" sldId="266"/>
            <ac:spMk id="43" creationId="{00000000-0000-0000-0000-000000000000}"/>
          </ac:spMkLst>
        </pc:spChg>
      </pc:sldChg>
      <pc:sldChg chg="add ord">
        <pc:chgData name="Val Reiher" userId="3c2a9e49a9294a70" providerId="LiveId" clId="{79FDCDC1-DE1A-45B5-86E0-FE6610B2FEBA}" dt="2023-11-08T14:10:21.709" v="2404"/>
        <pc:sldMkLst>
          <pc:docMk/>
          <pc:sldMk cId="2586043182" sldId="267"/>
        </pc:sldMkLst>
      </pc:sldChg>
      <pc:sldChg chg="addSp delSp modSp mod">
        <pc:chgData name="Val Reiher" userId="3c2a9e49a9294a70" providerId="LiveId" clId="{79FDCDC1-DE1A-45B5-86E0-FE6610B2FEBA}" dt="2023-11-05T18:11:47.672" v="85" actId="1076"/>
        <pc:sldMkLst>
          <pc:docMk/>
          <pc:sldMk cId="4074900303" sldId="312"/>
        </pc:sldMkLst>
        <pc:spChg chg="mod">
          <ac:chgData name="Val Reiher" userId="3c2a9e49a9294a70" providerId="LiveId" clId="{79FDCDC1-DE1A-45B5-86E0-FE6610B2FEBA}" dt="2023-11-05T18:11:47.672" v="85" actId="1076"/>
          <ac:spMkLst>
            <pc:docMk/>
            <pc:sldMk cId="4074900303" sldId="312"/>
            <ac:spMk id="2" creationId="{CD71E788-B5BF-1CC8-9142-5406182C0247}"/>
          </ac:spMkLst>
        </pc:spChg>
        <pc:spChg chg="del">
          <ac:chgData name="Val Reiher" userId="3c2a9e49a9294a70" providerId="LiveId" clId="{79FDCDC1-DE1A-45B5-86E0-FE6610B2FEBA}" dt="2023-11-05T18:11:24.717" v="80" actId="478"/>
          <ac:spMkLst>
            <pc:docMk/>
            <pc:sldMk cId="4074900303" sldId="312"/>
            <ac:spMk id="3" creationId="{8C201B46-7DB5-88E9-761F-69AAC4D368B6}"/>
          </ac:spMkLst>
        </pc:spChg>
        <pc:spChg chg="del">
          <ac:chgData name="Val Reiher" userId="3c2a9e49a9294a70" providerId="LiveId" clId="{79FDCDC1-DE1A-45B5-86E0-FE6610B2FEBA}" dt="2023-11-05T18:09:48.073" v="1" actId="478"/>
          <ac:spMkLst>
            <pc:docMk/>
            <pc:sldMk cId="4074900303" sldId="312"/>
            <ac:spMk id="4" creationId="{949A122D-9973-7339-1748-7ECF9887F232}"/>
          </ac:spMkLst>
        </pc:spChg>
        <pc:spChg chg="del mod topLvl">
          <ac:chgData name="Val Reiher" userId="3c2a9e49a9294a70" providerId="LiveId" clId="{79FDCDC1-DE1A-45B5-86E0-FE6610B2FEBA}" dt="2023-11-05T18:10:06.233" v="6" actId="478"/>
          <ac:spMkLst>
            <pc:docMk/>
            <pc:sldMk cId="4074900303" sldId="312"/>
            <ac:spMk id="6" creationId="{364A4628-DA9B-BF75-22DE-52E49F01D588}"/>
          </ac:spMkLst>
        </pc:spChg>
        <pc:spChg chg="add mod ord">
          <ac:chgData name="Val Reiher" userId="3c2a9e49a9294a70" providerId="LiveId" clId="{79FDCDC1-DE1A-45B5-86E0-FE6610B2FEBA}" dt="2023-11-05T18:10:51.504" v="16" actId="164"/>
          <ac:spMkLst>
            <pc:docMk/>
            <pc:sldMk cId="4074900303" sldId="312"/>
            <ac:spMk id="8" creationId="{580F5CEC-6230-D839-5FEC-BBAC5722A6F1}"/>
          </ac:spMkLst>
        </pc:spChg>
        <pc:spChg chg="add del mod">
          <ac:chgData name="Val Reiher" userId="3c2a9e49a9294a70" providerId="LiveId" clId="{79FDCDC1-DE1A-45B5-86E0-FE6610B2FEBA}" dt="2023-11-05T18:11:27.073" v="81" actId="478"/>
          <ac:spMkLst>
            <pc:docMk/>
            <pc:sldMk cId="4074900303" sldId="312"/>
            <ac:spMk id="11" creationId="{4D3D2029-3B90-A091-D94E-A2FC01215106}"/>
          </ac:spMkLst>
        </pc:spChg>
        <pc:spChg chg="add mod">
          <ac:chgData name="Val Reiher" userId="3c2a9e49a9294a70" providerId="LiveId" clId="{79FDCDC1-DE1A-45B5-86E0-FE6610B2FEBA}" dt="2023-11-05T18:11:43.665" v="84" actId="1076"/>
          <ac:spMkLst>
            <pc:docMk/>
            <pc:sldMk cId="4074900303" sldId="312"/>
            <ac:spMk id="13" creationId="{436E8FF9-3C64-2D49-A084-E0B9E994A7CE}"/>
          </ac:spMkLst>
        </pc:spChg>
        <pc:grpChg chg="add del mod">
          <ac:chgData name="Val Reiher" userId="3c2a9e49a9294a70" providerId="LiveId" clId="{79FDCDC1-DE1A-45B5-86E0-FE6610B2FEBA}" dt="2023-11-05T18:10:06.233" v="6" actId="478"/>
          <ac:grpSpMkLst>
            <pc:docMk/>
            <pc:sldMk cId="4074900303" sldId="312"/>
            <ac:grpSpMk id="5" creationId="{AD0851EA-133B-CEB1-BE96-92FB3B80F2E0}"/>
          </ac:grpSpMkLst>
        </pc:grpChg>
        <pc:grpChg chg="add mod">
          <ac:chgData name="Val Reiher" userId="3c2a9e49a9294a70" providerId="LiveId" clId="{79FDCDC1-DE1A-45B5-86E0-FE6610B2FEBA}" dt="2023-11-05T18:10:51.504" v="16" actId="164"/>
          <ac:grpSpMkLst>
            <pc:docMk/>
            <pc:sldMk cId="4074900303" sldId="312"/>
            <ac:grpSpMk id="9" creationId="{77C0F5C7-770E-D7D4-D1CD-172F60FC440F}"/>
          </ac:grpSpMkLst>
        </pc:grpChg>
        <pc:picChg chg="del mod topLvl">
          <ac:chgData name="Val Reiher" userId="3c2a9e49a9294a70" providerId="LiveId" clId="{79FDCDC1-DE1A-45B5-86E0-FE6610B2FEBA}" dt="2023-11-05T18:10:07.040" v="7" actId="478"/>
          <ac:picMkLst>
            <pc:docMk/>
            <pc:sldMk cId="4074900303" sldId="312"/>
            <ac:picMk id="7" creationId="{09600913-1F9E-5009-8D41-98A9DD349D46}"/>
          </ac:picMkLst>
        </pc:picChg>
        <pc:picChg chg="mod">
          <ac:chgData name="Val Reiher" userId="3c2a9e49a9294a70" providerId="LiveId" clId="{79FDCDC1-DE1A-45B5-86E0-FE6610B2FEBA}" dt="2023-11-05T18:10:51.504" v="16" actId="164"/>
          <ac:picMkLst>
            <pc:docMk/>
            <pc:sldMk cId="4074900303" sldId="312"/>
            <ac:picMk id="1026" creationId="{371C61CE-65D3-6A0E-65FD-1B45AAA474CD}"/>
          </ac:picMkLst>
        </pc:picChg>
      </pc:sldChg>
      <pc:sldChg chg="addSp delSp modSp mod ord">
        <pc:chgData name="Val Reiher" userId="3c2a9e49a9294a70" providerId="LiveId" clId="{79FDCDC1-DE1A-45B5-86E0-FE6610B2FEBA}" dt="2023-11-06T00:35:53.931" v="1519" actId="1076"/>
        <pc:sldMkLst>
          <pc:docMk/>
          <pc:sldMk cId="3017267943" sldId="313"/>
        </pc:sldMkLst>
        <pc:spChg chg="del">
          <ac:chgData name="Val Reiher" userId="3c2a9e49a9294a70" providerId="LiveId" clId="{79FDCDC1-DE1A-45B5-86E0-FE6610B2FEBA}" dt="2023-11-06T00:02:08.786" v="760" actId="478"/>
          <ac:spMkLst>
            <pc:docMk/>
            <pc:sldMk cId="3017267943" sldId="313"/>
            <ac:spMk id="3" creationId="{F3B82E33-A7DB-1BE1-8739-9E9428DF7BC4}"/>
          </ac:spMkLst>
        </pc:spChg>
        <pc:graphicFrameChg chg="del mod">
          <ac:chgData name="Val Reiher" userId="3c2a9e49a9294a70" providerId="LiveId" clId="{79FDCDC1-DE1A-45B5-86E0-FE6610B2FEBA}" dt="2023-11-06T00:02:02.988" v="759" actId="478"/>
          <ac:graphicFrameMkLst>
            <pc:docMk/>
            <pc:sldMk cId="3017267943" sldId="313"/>
            <ac:graphicFrameMk id="2" creationId="{A95FE0B2-BA22-223D-5545-8290A27B8B69}"/>
          </ac:graphicFrameMkLst>
        </pc:graphicFrameChg>
        <pc:graphicFrameChg chg="add del mod modGraphic">
          <ac:chgData name="Val Reiher" userId="3c2a9e49a9294a70" providerId="LiveId" clId="{79FDCDC1-DE1A-45B5-86E0-FE6610B2FEBA}" dt="2023-11-06T00:13:52.247" v="887" actId="478"/>
          <ac:graphicFrameMkLst>
            <pc:docMk/>
            <pc:sldMk cId="3017267943" sldId="313"/>
            <ac:graphicFrameMk id="6" creationId="{95B354F9-0DC9-A873-8F2F-3F263FD949FE}"/>
          </ac:graphicFrameMkLst>
        </pc:graphicFrameChg>
        <pc:picChg chg="add del mod">
          <ac:chgData name="Val Reiher" userId="3c2a9e49a9294a70" providerId="LiveId" clId="{79FDCDC1-DE1A-45B5-86E0-FE6610B2FEBA}" dt="2023-11-06T00:03:35.342" v="766" actId="478"/>
          <ac:picMkLst>
            <pc:docMk/>
            <pc:sldMk cId="3017267943" sldId="313"/>
            <ac:picMk id="5" creationId="{B4C90C1F-3A51-2B65-BE0C-F41A9FC15608}"/>
          </ac:picMkLst>
        </pc:picChg>
        <pc:picChg chg="add del mod">
          <ac:chgData name="Val Reiher" userId="3c2a9e49a9294a70" providerId="LiveId" clId="{79FDCDC1-DE1A-45B5-86E0-FE6610B2FEBA}" dt="2023-11-06T00:13:54.425" v="888" actId="478"/>
          <ac:picMkLst>
            <pc:docMk/>
            <pc:sldMk cId="3017267943" sldId="313"/>
            <ac:picMk id="8" creationId="{87E8606E-39A0-F071-CD97-E36CECDD2C15}"/>
          </ac:picMkLst>
        </pc:picChg>
        <pc:picChg chg="add mod modCrop">
          <ac:chgData name="Val Reiher" userId="3c2a9e49a9294a70" providerId="LiveId" clId="{79FDCDC1-DE1A-45B5-86E0-FE6610B2FEBA}" dt="2023-11-06T00:35:53.931" v="1519" actId="1076"/>
          <ac:picMkLst>
            <pc:docMk/>
            <pc:sldMk cId="3017267943" sldId="313"/>
            <ac:picMk id="10" creationId="{EDA086EE-F744-7C59-81A9-8A7FBADF1C76}"/>
          </ac:picMkLst>
        </pc:picChg>
      </pc:sldChg>
      <pc:sldChg chg="addSp delSp modSp mod setBg">
        <pc:chgData name="Val Reiher" userId="3c2a9e49a9294a70" providerId="LiveId" clId="{79FDCDC1-DE1A-45B5-86E0-FE6610B2FEBA}" dt="2023-11-06T00:33:44.736" v="1507"/>
        <pc:sldMkLst>
          <pc:docMk/>
          <pc:sldMk cId="2618693480" sldId="315"/>
        </pc:sldMkLst>
        <pc:graphicFrameChg chg="add mod modGraphic">
          <ac:chgData name="Val Reiher" userId="3c2a9e49a9294a70" providerId="LiveId" clId="{79FDCDC1-DE1A-45B5-86E0-FE6610B2FEBA}" dt="2023-11-06T00:30:28.312" v="1499" actId="1076"/>
          <ac:graphicFrameMkLst>
            <pc:docMk/>
            <pc:sldMk cId="2618693480" sldId="315"/>
            <ac:graphicFrameMk id="5" creationId="{ECCE9EF5-3589-E74E-E9E5-19735B08DC86}"/>
          </ac:graphicFrameMkLst>
        </pc:graphicFrameChg>
        <pc:picChg chg="add del mod">
          <ac:chgData name="Val Reiher" userId="3c2a9e49a9294a70" providerId="LiveId" clId="{79FDCDC1-DE1A-45B5-86E0-FE6610B2FEBA}" dt="2023-11-06T00:23:13.271" v="1409" actId="478"/>
          <ac:picMkLst>
            <pc:docMk/>
            <pc:sldMk cId="2618693480" sldId="315"/>
            <ac:picMk id="4" creationId="{300155B4-BFCE-CE41-3406-00C3E4D0B522}"/>
          </ac:picMkLst>
        </pc:picChg>
      </pc:sldChg>
      <pc:sldChg chg="modSp mod ord">
        <pc:chgData name="Val Reiher" userId="3c2a9e49a9294a70" providerId="LiveId" clId="{79FDCDC1-DE1A-45B5-86E0-FE6610B2FEBA}" dt="2023-11-06T00:36:50.612" v="1526" actId="20577"/>
        <pc:sldMkLst>
          <pc:docMk/>
          <pc:sldMk cId="1009980569" sldId="316"/>
        </pc:sldMkLst>
        <pc:spChg chg="mod">
          <ac:chgData name="Val Reiher" userId="3c2a9e49a9294a70" providerId="LiveId" clId="{79FDCDC1-DE1A-45B5-86E0-FE6610B2FEBA}" dt="2023-11-06T00:36:50.612" v="1526" actId="20577"/>
          <ac:spMkLst>
            <pc:docMk/>
            <pc:sldMk cId="1009980569" sldId="316"/>
            <ac:spMk id="3" creationId="{96A5C04F-D4A4-B989-F69A-EB6C149CD626}"/>
          </ac:spMkLst>
        </pc:spChg>
      </pc:sldChg>
      <pc:sldChg chg="modSp mod">
        <pc:chgData name="Val Reiher" userId="3c2a9e49a9294a70" providerId="LiveId" clId="{79FDCDC1-DE1A-45B5-86E0-FE6610B2FEBA}" dt="2023-11-06T00:22:51.630" v="1408" actId="1076"/>
        <pc:sldMkLst>
          <pc:docMk/>
          <pc:sldMk cId="3740527677" sldId="317"/>
        </pc:sldMkLst>
        <pc:spChg chg="mod">
          <ac:chgData name="Val Reiher" userId="3c2a9e49a9294a70" providerId="LiveId" clId="{79FDCDC1-DE1A-45B5-86E0-FE6610B2FEBA}" dt="2023-11-06T00:22:51.630" v="1408" actId="1076"/>
          <ac:spMkLst>
            <pc:docMk/>
            <pc:sldMk cId="3740527677" sldId="317"/>
            <ac:spMk id="3" creationId="{324557B3-B8B1-3E8B-4862-98562B69D43A}"/>
          </ac:spMkLst>
        </pc:spChg>
      </pc:sldChg>
      <pc:sldChg chg="addSp modSp mod">
        <pc:chgData name="Val Reiher" userId="3c2a9e49a9294a70" providerId="LiveId" clId="{79FDCDC1-DE1A-45B5-86E0-FE6610B2FEBA}" dt="2023-11-09T22:46:43.934" v="2544" actId="1076"/>
        <pc:sldMkLst>
          <pc:docMk/>
          <pc:sldMk cId="1911081228" sldId="318"/>
        </pc:sldMkLst>
        <pc:spChg chg="add mod">
          <ac:chgData name="Val Reiher" userId="3c2a9e49a9294a70" providerId="LiveId" clId="{79FDCDC1-DE1A-45B5-86E0-FE6610B2FEBA}" dt="2023-11-09T22:45:44.482" v="2520" actId="20577"/>
          <ac:spMkLst>
            <pc:docMk/>
            <pc:sldMk cId="1911081228" sldId="318"/>
            <ac:spMk id="2" creationId="{E0F68311-43C9-F55C-888C-0180C9FEBCD5}"/>
          </ac:spMkLst>
        </pc:spChg>
        <pc:spChg chg="mod">
          <ac:chgData name="Val Reiher" userId="3c2a9e49a9294a70" providerId="LiveId" clId="{79FDCDC1-DE1A-45B5-86E0-FE6610B2FEBA}" dt="2023-11-09T22:45:45.785" v="2521" actId="20577"/>
          <ac:spMkLst>
            <pc:docMk/>
            <pc:sldMk cId="1911081228" sldId="318"/>
            <ac:spMk id="3" creationId="{F0C97CB5-F3A6-7C80-E20A-5A48CAE36D45}"/>
          </ac:spMkLst>
        </pc:spChg>
        <pc:spChg chg="add mod">
          <ac:chgData name="Val Reiher" userId="3c2a9e49a9294a70" providerId="LiveId" clId="{79FDCDC1-DE1A-45B5-86E0-FE6610B2FEBA}" dt="2023-11-09T22:45:41.400" v="2519" actId="1076"/>
          <ac:spMkLst>
            <pc:docMk/>
            <pc:sldMk cId="1911081228" sldId="318"/>
            <ac:spMk id="4" creationId="{E8909168-F66F-4600-C0C8-1C2D90B8DBBF}"/>
          </ac:spMkLst>
        </pc:spChg>
        <pc:spChg chg="add mod">
          <ac:chgData name="Val Reiher" userId="3c2a9e49a9294a70" providerId="LiveId" clId="{79FDCDC1-DE1A-45B5-86E0-FE6610B2FEBA}" dt="2023-11-09T22:46:19.230" v="2532" actId="1076"/>
          <ac:spMkLst>
            <pc:docMk/>
            <pc:sldMk cId="1911081228" sldId="318"/>
            <ac:spMk id="5" creationId="{3FDD7F3A-F9DC-D566-B7D7-9CEECB9EC4DB}"/>
          </ac:spMkLst>
        </pc:spChg>
        <pc:spChg chg="add mod">
          <ac:chgData name="Val Reiher" userId="3c2a9e49a9294a70" providerId="LiveId" clId="{79FDCDC1-DE1A-45B5-86E0-FE6610B2FEBA}" dt="2023-11-09T22:46:43.934" v="2544" actId="1076"/>
          <ac:spMkLst>
            <pc:docMk/>
            <pc:sldMk cId="1911081228" sldId="318"/>
            <ac:spMk id="6" creationId="{A63499BB-B510-6132-994F-0A2854793AE1}"/>
          </ac:spMkLst>
        </pc:spChg>
      </pc:sldChg>
      <pc:sldChg chg="addSp delSp modSp mod">
        <pc:chgData name="Val Reiher" userId="3c2a9e49a9294a70" providerId="LiveId" clId="{79FDCDC1-DE1A-45B5-86E0-FE6610B2FEBA}" dt="2023-11-06T00:00:32.203" v="755" actId="207"/>
        <pc:sldMkLst>
          <pc:docMk/>
          <pc:sldMk cId="801431849" sldId="319"/>
        </pc:sldMkLst>
        <pc:spChg chg="del">
          <ac:chgData name="Val Reiher" userId="3c2a9e49a9294a70" providerId="LiveId" clId="{79FDCDC1-DE1A-45B5-86E0-FE6610B2FEBA}" dt="2023-11-05T18:14:24.047" v="87" actId="478"/>
          <ac:spMkLst>
            <pc:docMk/>
            <pc:sldMk cId="801431849" sldId="319"/>
            <ac:spMk id="2" creationId="{DE577781-5DE3-7ACD-7F99-0BCB83A4CB93}"/>
          </ac:spMkLst>
        </pc:spChg>
        <pc:spChg chg="add del mod">
          <ac:chgData name="Val Reiher" userId="3c2a9e49a9294a70" providerId="LiveId" clId="{79FDCDC1-DE1A-45B5-86E0-FE6610B2FEBA}" dt="2023-11-05T18:56:31.719" v="515" actId="478"/>
          <ac:spMkLst>
            <pc:docMk/>
            <pc:sldMk cId="801431849" sldId="319"/>
            <ac:spMk id="7" creationId="{8C44C0AE-8059-5969-68BC-BD92156EFE3C}"/>
          </ac:spMkLst>
        </pc:spChg>
        <pc:spChg chg="add mod">
          <ac:chgData name="Val Reiher" userId="3c2a9e49a9294a70" providerId="LiveId" clId="{79FDCDC1-DE1A-45B5-86E0-FE6610B2FEBA}" dt="2023-11-05T23:59:43.412" v="752" actId="1076"/>
          <ac:spMkLst>
            <pc:docMk/>
            <pc:sldMk cId="801431849" sldId="319"/>
            <ac:spMk id="9" creationId="{9BE15FB7-1391-697B-5417-B2BD38C18477}"/>
          </ac:spMkLst>
        </pc:spChg>
        <pc:graphicFrameChg chg="add mod modGraphic">
          <ac:chgData name="Val Reiher" userId="3c2a9e49a9294a70" providerId="LiveId" clId="{79FDCDC1-DE1A-45B5-86E0-FE6610B2FEBA}" dt="2023-11-06T00:00:32.203" v="755" actId="207"/>
          <ac:graphicFrameMkLst>
            <pc:docMk/>
            <pc:sldMk cId="801431849" sldId="319"/>
            <ac:graphicFrameMk id="3" creationId="{CFFA35DE-02E9-1D8B-82DF-2E0B67C7B6C8}"/>
          </ac:graphicFrameMkLst>
        </pc:graphicFrameChg>
        <pc:graphicFrameChg chg="add mod modGraphic">
          <ac:chgData name="Val Reiher" userId="3c2a9e49a9294a70" providerId="LiveId" clId="{79FDCDC1-DE1A-45B5-86E0-FE6610B2FEBA}" dt="2023-11-05T18:58:38.209" v="542" actId="12269"/>
          <ac:graphicFrameMkLst>
            <pc:docMk/>
            <pc:sldMk cId="801431849" sldId="319"/>
            <ac:graphicFrameMk id="4" creationId="{407020BF-2851-8FED-B99D-1FD810B82028}"/>
          </ac:graphicFrameMkLst>
        </pc:graphicFrameChg>
        <pc:graphicFrameChg chg="add mod">
          <ac:chgData name="Val Reiher" userId="3c2a9e49a9294a70" providerId="LiveId" clId="{79FDCDC1-DE1A-45B5-86E0-FE6610B2FEBA}" dt="2023-11-05T18:58:12.138" v="531" actId="207"/>
          <ac:graphicFrameMkLst>
            <pc:docMk/>
            <pc:sldMk cId="801431849" sldId="319"/>
            <ac:graphicFrameMk id="8" creationId="{7BAFFA26-9EF5-CDBB-0F68-D6C86C82478D}"/>
          </ac:graphicFrameMkLst>
        </pc:graphicFrameChg>
        <pc:cxnChg chg="add del">
          <ac:chgData name="Val Reiher" userId="3c2a9e49a9294a70" providerId="LiveId" clId="{79FDCDC1-DE1A-45B5-86E0-FE6610B2FEBA}" dt="2023-11-05T18:31:31.675" v="375" actId="478"/>
          <ac:cxnSpMkLst>
            <pc:docMk/>
            <pc:sldMk cId="801431849" sldId="319"/>
            <ac:cxnSpMk id="6" creationId="{1A65B980-83D4-686B-AD09-25FA2F18B9B4}"/>
          </ac:cxnSpMkLst>
        </pc:cxnChg>
      </pc:sldChg>
      <pc:sldChg chg="delSp modSp del mod">
        <pc:chgData name="Val Reiher" userId="3c2a9e49a9294a70" providerId="LiveId" clId="{79FDCDC1-DE1A-45B5-86E0-FE6610B2FEBA}" dt="2023-11-09T22:44:49.160" v="2495" actId="47"/>
        <pc:sldMkLst>
          <pc:docMk/>
          <pc:sldMk cId="4218281458" sldId="322"/>
        </pc:sldMkLst>
        <pc:spChg chg="del mod">
          <ac:chgData name="Val Reiher" userId="3c2a9e49a9294a70" providerId="LiveId" clId="{79FDCDC1-DE1A-45B5-86E0-FE6610B2FEBA}" dt="2023-11-09T22:44:25.514" v="2482" actId="21"/>
          <ac:spMkLst>
            <pc:docMk/>
            <pc:sldMk cId="4218281458" sldId="322"/>
            <ac:spMk id="2" creationId="{FA8E608D-0AF3-64A2-7A48-20E8B9C846A3}"/>
          </ac:spMkLst>
        </pc:spChg>
      </pc:sldChg>
      <pc:sldChg chg="delSp modSp del mod">
        <pc:chgData name="Val Reiher" userId="3c2a9e49a9294a70" providerId="LiveId" clId="{79FDCDC1-DE1A-45B5-86E0-FE6610B2FEBA}" dt="2023-11-09T22:45:47.754" v="2522" actId="47"/>
        <pc:sldMkLst>
          <pc:docMk/>
          <pc:sldMk cId="88143481" sldId="323"/>
        </pc:sldMkLst>
        <pc:spChg chg="del mod">
          <ac:chgData name="Val Reiher" userId="3c2a9e49a9294a70" providerId="LiveId" clId="{79FDCDC1-DE1A-45B5-86E0-FE6610B2FEBA}" dt="2023-11-09T22:45:35.954" v="2517" actId="21"/>
          <ac:spMkLst>
            <pc:docMk/>
            <pc:sldMk cId="88143481" sldId="323"/>
            <ac:spMk id="2" creationId="{0C84EE63-79DE-15A1-8ECB-FE0ECD05461B}"/>
          </ac:spMkLst>
        </pc:spChg>
      </pc:sldChg>
      <pc:sldChg chg="delSp modSp del mod">
        <pc:chgData name="Val Reiher" userId="3c2a9e49a9294a70" providerId="LiveId" clId="{79FDCDC1-DE1A-45B5-86E0-FE6610B2FEBA}" dt="2023-11-09T22:46:20.927" v="2533" actId="47"/>
        <pc:sldMkLst>
          <pc:docMk/>
          <pc:sldMk cId="3511649144" sldId="324"/>
        </pc:sldMkLst>
        <pc:spChg chg="del mod">
          <ac:chgData name="Val Reiher" userId="3c2a9e49a9294a70" providerId="LiveId" clId="{79FDCDC1-DE1A-45B5-86E0-FE6610B2FEBA}" dt="2023-11-09T22:46:13.849" v="2530" actId="21"/>
          <ac:spMkLst>
            <pc:docMk/>
            <pc:sldMk cId="3511649144" sldId="324"/>
            <ac:spMk id="3" creationId="{0B0ED551-E9EC-DD40-89A5-C5D65D39F323}"/>
          </ac:spMkLst>
        </pc:spChg>
      </pc:sldChg>
      <pc:sldChg chg="addSp modSp mod">
        <pc:chgData name="Val Reiher" userId="3c2a9e49a9294a70" providerId="LiveId" clId="{79FDCDC1-DE1A-45B5-86E0-FE6610B2FEBA}" dt="2023-11-09T23:20:33.605" v="2735" actId="20577"/>
        <pc:sldMkLst>
          <pc:docMk/>
          <pc:sldMk cId="2280846357" sldId="325"/>
        </pc:sldMkLst>
        <pc:spChg chg="add mod">
          <ac:chgData name="Val Reiher" userId="3c2a9e49a9294a70" providerId="LiveId" clId="{79FDCDC1-DE1A-45B5-86E0-FE6610B2FEBA}" dt="2023-11-09T23:20:20.565" v="2700" actId="20577"/>
          <ac:spMkLst>
            <pc:docMk/>
            <pc:sldMk cId="2280846357" sldId="325"/>
            <ac:spMk id="2" creationId="{909E5380-77F5-0454-50E5-AF802EC6DBB5}"/>
          </ac:spMkLst>
        </pc:spChg>
        <pc:spChg chg="mod">
          <ac:chgData name="Val Reiher" userId="3c2a9e49a9294a70" providerId="LiveId" clId="{79FDCDC1-DE1A-45B5-86E0-FE6610B2FEBA}" dt="2023-11-09T23:20:16.506" v="2689" actId="20577"/>
          <ac:spMkLst>
            <pc:docMk/>
            <pc:sldMk cId="2280846357" sldId="325"/>
            <ac:spMk id="3" creationId="{52713B16-E3F1-6EFB-D98F-F26772672EB9}"/>
          </ac:spMkLst>
        </pc:spChg>
        <pc:spChg chg="add mod">
          <ac:chgData name="Val Reiher" userId="3c2a9e49a9294a70" providerId="LiveId" clId="{79FDCDC1-DE1A-45B5-86E0-FE6610B2FEBA}" dt="2023-11-09T23:20:25.438" v="2712" actId="20577"/>
          <ac:spMkLst>
            <pc:docMk/>
            <pc:sldMk cId="2280846357" sldId="325"/>
            <ac:spMk id="4" creationId="{FBC7924D-F6FE-2063-87D7-D26601F6044B}"/>
          </ac:spMkLst>
        </pc:spChg>
        <pc:spChg chg="add mod">
          <ac:chgData name="Val Reiher" userId="3c2a9e49a9294a70" providerId="LiveId" clId="{79FDCDC1-DE1A-45B5-86E0-FE6610B2FEBA}" dt="2023-11-09T23:20:29.089" v="2723" actId="20577"/>
          <ac:spMkLst>
            <pc:docMk/>
            <pc:sldMk cId="2280846357" sldId="325"/>
            <ac:spMk id="5" creationId="{22F39763-1BB7-4219-CBED-150F82F6D625}"/>
          </ac:spMkLst>
        </pc:spChg>
        <pc:spChg chg="add mod">
          <ac:chgData name="Val Reiher" userId="3c2a9e49a9294a70" providerId="LiveId" clId="{79FDCDC1-DE1A-45B5-86E0-FE6610B2FEBA}" dt="2023-11-09T23:20:33.605" v="2735" actId="20577"/>
          <ac:spMkLst>
            <pc:docMk/>
            <pc:sldMk cId="2280846357" sldId="325"/>
            <ac:spMk id="6" creationId="{D25125BD-D1D1-B487-C25D-E518D87F230C}"/>
          </ac:spMkLst>
        </pc:spChg>
      </pc:sldChg>
      <pc:sldChg chg="delSp modSp del mod">
        <pc:chgData name="Val Reiher" userId="3c2a9e49a9294a70" providerId="LiveId" clId="{79FDCDC1-DE1A-45B5-86E0-FE6610B2FEBA}" dt="2023-11-09T22:47:28.976" v="2563" actId="47"/>
        <pc:sldMkLst>
          <pc:docMk/>
          <pc:sldMk cId="2160198328" sldId="326"/>
        </pc:sldMkLst>
        <pc:spChg chg="del mod">
          <ac:chgData name="Val Reiher" userId="3c2a9e49a9294a70" providerId="LiveId" clId="{79FDCDC1-DE1A-45B5-86E0-FE6610B2FEBA}" dt="2023-11-09T22:47:17.026" v="2560" actId="21"/>
          <ac:spMkLst>
            <pc:docMk/>
            <pc:sldMk cId="2160198328" sldId="326"/>
            <ac:spMk id="3" creationId="{4C447D54-F9F1-346C-603E-4A47CE6C056E}"/>
          </ac:spMkLst>
        </pc:spChg>
      </pc:sldChg>
      <pc:sldChg chg="delSp modSp del mod">
        <pc:chgData name="Val Reiher" userId="3c2a9e49a9294a70" providerId="LiveId" clId="{79FDCDC1-DE1A-45B5-86E0-FE6610B2FEBA}" dt="2023-11-09T22:47:55.101" v="2574" actId="47"/>
        <pc:sldMkLst>
          <pc:docMk/>
          <pc:sldMk cId="2783828403" sldId="327"/>
        </pc:sldMkLst>
        <pc:spChg chg="del mod">
          <ac:chgData name="Val Reiher" userId="3c2a9e49a9294a70" providerId="LiveId" clId="{79FDCDC1-DE1A-45B5-86E0-FE6610B2FEBA}" dt="2023-11-09T22:47:46.190" v="2571" actId="21"/>
          <ac:spMkLst>
            <pc:docMk/>
            <pc:sldMk cId="2783828403" sldId="327"/>
            <ac:spMk id="5" creationId="{D74155E2-19B0-B2AB-D657-93BCF3F41F03}"/>
          </ac:spMkLst>
        </pc:spChg>
      </pc:sldChg>
      <pc:sldChg chg="delSp modSp del mod">
        <pc:chgData name="Val Reiher" userId="3c2a9e49a9294a70" providerId="LiveId" clId="{79FDCDC1-DE1A-45B5-86E0-FE6610B2FEBA}" dt="2023-11-09T22:48:25.239" v="2585" actId="47"/>
        <pc:sldMkLst>
          <pc:docMk/>
          <pc:sldMk cId="3763479339" sldId="328"/>
        </pc:sldMkLst>
        <pc:spChg chg="del mod">
          <ac:chgData name="Val Reiher" userId="3c2a9e49a9294a70" providerId="LiveId" clId="{79FDCDC1-DE1A-45B5-86E0-FE6610B2FEBA}" dt="2023-11-09T22:48:14.080" v="2582" actId="21"/>
          <ac:spMkLst>
            <pc:docMk/>
            <pc:sldMk cId="3763479339" sldId="328"/>
            <ac:spMk id="3" creationId="{5FE88437-DF24-6314-02BD-CD6299C316C5}"/>
          </ac:spMkLst>
        </pc:spChg>
      </pc:sldChg>
      <pc:sldChg chg="delSp modSp del mod">
        <pc:chgData name="Val Reiher" userId="3c2a9e49a9294a70" providerId="LiveId" clId="{79FDCDC1-DE1A-45B5-86E0-FE6610B2FEBA}" dt="2023-11-09T22:46:46.207" v="2545" actId="47"/>
        <pc:sldMkLst>
          <pc:docMk/>
          <pc:sldMk cId="1624472643" sldId="329"/>
        </pc:sldMkLst>
        <pc:spChg chg="del mod">
          <ac:chgData name="Val Reiher" userId="3c2a9e49a9294a70" providerId="LiveId" clId="{79FDCDC1-DE1A-45B5-86E0-FE6610B2FEBA}" dt="2023-11-09T22:46:36.786" v="2542" actId="21"/>
          <ac:spMkLst>
            <pc:docMk/>
            <pc:sldMk cId="1624472643" sldId="329"/>
            <ac:spMk id="3" creationId="{9E54C8B2-2970-8D26-A90E-BA59ED08B341}"/>
          </ac:spMkLst>
        </pc:spChg>
      </pc:sldChg>
      <pc:sldChg chg="delSp modSp del mod">
        <pc:chgData name="Val Reiher" userId="3c2a9e49a9294a70" providerId="LiveId" clId="{79FDCDC1-DE1A-45B5-86E0-FE6610B2FEBA}" dt="2023-11-09T22:49:15.592" v="2603" actId="47"/>
        <pc:sldMkLst>
          <pc:docMk/>
          <pc:sldMk cId="846049782" sldId="330"/>
        </pc:sldMkLst>
        <pc:spChg chg="del mod">
          <ac:chgData name="Val Reiher" userId="3c2a9e49a9294a70" providerId="LiveId" clId="{79FDCDC1-DE1A-45B5-86E0-FE6610B2FEBA}" dt="2023-11-09T22:48:41.120" v="2593" actId="21"/>
          <ac:spMkLst>
            <pc:docMk/>
            <pc:sldMk cId="846049782" sldId="330"/>
            <ac:spMk id="4" creationId="{458A5B1A-8325-D20D-A87E-56104D5087D5}"/>
          </ac:spMkLst>
        </pc:spChg>
      </pc:sldChg>
      <pc:sldChg chg="delSp del mod">
        <pc:chgData name="Val Reiher" userId="3c2a9e49a9294a70" providerId="LiveId" clId="{79FDCDC1-DE1A-45B5-86E0-FE6610B2FEBA}" dt="2023-11-08T14:13:50.751" v="2405" actId="47"/>
        <pc:sldMkLst>
          <pc:docMk/>
          <pc:sldMk cId="400956535" sldId="331"/>
        </pc:sldMkLst>
        <pc:spChg chg="del">
          <ac:chgData name="Val Reiher" userId="3c2a9e49a9294a70" providerId="LiveId" clId="{79FDCDC1-DE1A-45B5-86E0-FE6610B2FEBA}" dt="2023-11-05T18:14:17.148" v="86" actId="478"/>
          <ac:spMkLst>
            <pc:docMk/>
            <pc:sldMk cId="400956535" sldId="331"/>
            <ac:spMk id="3" creationId="{1422B77D-B0E6-4387-9A2B-AF459EABEFE3}"/>
          </ac:spMkLst>
        </pc:spChg>
      </pc:sldChg>
      <pc:sldChg chg="modSp del mod">
        <pc:chgData name="Val Reiher" userId="3c2a9e49a9294a70" providerId="LiveId" clId="{79FDCDC1-DE1A-45B5-86E0-FE6610B2FEBA}" dt="2023-11-09T23:20:41.313" v="2736" actId="47"/>
        <pc:sldMkLst>
          <pc:docMk/>
          <pc:sldMk cId="1538267707" sldId="333"/>
        </pc:sldMkLst>
        <pc:spChg chg="mod">
          <ac:chgData name="Val Reiher" userId="3c2a9e49a9294a70" providerId="LiveId" clId="{79FDCDC1-DE1A-45B5-86E0-FE6610B2FEBA}" dt="2023-11-09T23:14:32.776" v="2675" actId="1076"/>
          <ac:spMkLst>
            <pc:docMk/>
            <pc:sldMk cId="1538267707" sldId="333"/>
            <ac:spMk id="3" creationId="{1422B77D-B0E6-4387-9A2B-AF459EABEFE3}"/>
          </ac:spMkLst>
        </pc:spChg>
      </pc:sldChg>
      <pc:sldChg chg="del">
        <pc:chgData name="Val Reiher" userId="3c2a9e49a9294a70" providerId="LiveId" clId="{79FDCDC1-DE1A-45B5-86E0-FE6610B2FEBA}" dt="2023-11-09T23:20:44.428" v="2737" actId="47"/>
        <pc:sldMkLst>
          <pc:docMk/>
          <pc:sldMk cId="215084410" sldId="334"/>
        </pc:sldMkLst>
      </pc:sldChg>
      <pc:sldChg chg="modSp del mod">
        <pc:chgData name="Val Reiher" userId="3c2a9e49a9294a70" providerId="LiveId" clId="{79FDCDC1-DE1A-45B5-86E0-FE6610B2FEBA}" dt="2023-11-09T23:20:45.514" v="2738" actId="47"/>
        <pc:sldMkLst>
          <pc:docMk/>
          <pc:sldMk cId="2248484062" sldId="335"/>
        </pc:sldMkLst>
        <pc:spChg chg="mod">
          <ac:chgData name="Val Reiher" userId="3c2a9e49a9294a70" providerId="LiveId" clId="{79FDCDC1-DE1A-45B5-86E0-FE6610B2FEBA}" dt="2023-11-09T22:49:28.633" v="2605" actId="20577"/>
          <ac:spMkLst>
            <pc:docMk/>
            <pc:sldMk cId="2248484062" sldId="335"/>
            <ac:spMk id="2" creationId="{8536164A-C4FC-94B9-9444-8B1E989A9CBB}"/>
          </ac:spMkLst>
        </pc:spChg>
      </pc:sldChg>
      <pc:sldChg chg="addSp delSp modSp add mod">
        <pc:chgData name="Val Reiher" userId="3c2a9e49a9294a70" providerId="LiveId" clId="{79FDCDC1-DE1A-45B5-86E0-FE6610B2FEBA}" dt="2023-11-06T00:39:18.576" v="1550" actId="14100"/>
        <pc:sldMkLst>
          <pc:docMk/>
          <pc:sldMk cId="2545867886" sldId="901"/>
        </pc:sldMkLst>
        <pc:spChg chg="mod">
          <ac:chgData name="Val Reiher" userId="3c2a9e49a9294a70" providerId="LiveId" clId="{79FDCDC1-DE1A-45B5-86E0-FE6610B2FEBA}" dt="2023-11-05T23:49:01.621" v="713" actId="20577"/>
          <ac:spMkLst>
            <pc:docMk/>
            <pc:sldMk cId="2545867886" sldId="901"/>
            <ac:spMk id="2" creationId="{E10A867D-61FE-A7B0-8601-53F4CACE11EB}"/>
          </ac:spMkLst>
        </pc:spChg>
        <pc:spChg chg="mod">
          <ac:chgData name="Val Reiher" userId="3c2a9e49a9294a70" providerId="LiveId" clId="{79FDCDC1-DE1A-45B5-86E0-FE6610B2FEBA}" dt="2023-11-06T00:38:54.057" v="1544" actId="1076"/>
          <ac:spMkLst>
            <pc:docMk/>
            <pc:sldMk cId="2545867886" sldId="901"/>
            <ac:spMk id="4" creationId="{F915EBFE-E399-F06D-5B39-1A1166C55E35}"/>
          </ac:spMkLst>
        </pc:spChg>
        <pc:spChg chg="add del mod">
          <ac:chgData name="Val Reiher" userId="3c2a9e49a9294a70" providerId="LiveId" clId="{79FDCDC1-DE1A-45B5-86E0-FE6610B2FEBA}" dt="2023-11-06T00:37:36.069" v="1529" actId="478"/>
          <ac:spMkLst>
            <pc:docMk/>
            <pc:sldMk cId="2545867886" sldId="901"/>
            <ac:spMk id="5" creationId="{80588DCE-0A42-E864-E6FF-FB5764A7AD35}"/>
          </ac:spMkLst>
        </pc:spChg>
        <pc:spChg chg="mod">
          <ac:chgData name="Val Reiher" userId="3c2a9e49a9294a70" providerId="LiveId" clId="{79FDCDC1-DE1A-45B5-86E0-FE6610B2FEBA}" dt="2023-11-05T19:07:26.709" v="651" actId="1076"/>
          <ac:spMkLst>
            <pc:docMk/>
            <pc:sldMk cId="2545867886" sldId="901"/>
            <ac:spMk id="6" creationId="{2A27C565-9A88-58B6-0EEE-4753C7136545}"/>
          </ac:spMkLst>
        </pc:spChg>
        <pc:spChg chg="del">
          <ac:chgData name="Val Reiher" userId="3c2a9e49a9294a70" providerId="LiveId" clId="{79FDCDC1-DE1A-45B5-86E0-FE6610B2FEBA}" dt="2023-11-05T19:07:19.998" v="650" actId="478"/>
          <ac:spMkLst>
            <pc:docMk/>
            <pc:sldMk cId="2545867886" sldId="901"/>
            <ac:spMk id="10" creationId="{00000000-0000-0000-0000-000000000000}"/>
          </ac:spMkLst>
        </pc:spChg>
        <pc:graphicFrameChg chg="mod modGraphic">
          <ac:chgData name="Val Reiher" userId="3c2a9e49a9294a70" providerId="LiveId" clId="{79FDCDC1-DE1A-45B5-86E0-FE6610B2FEBA}" dt="2023-11-06T00:39:18.576" v="1550" actId="14100"/>
          <ac:graphicFrameMkLst>
            <pc:docMk/>
            <pc:sldMk cId="2545867886" sldId="901"/>
            <ac:graphicFrameMk id="3" creationId="{F9144FDE-7FB4-1013-69AC-621FD701EB82}"/>
          </ac:graphicFrameMkLst>
        </pc:graphicFrameChg>
        <pc:graphicFrameChg chg="add del mod modGraphic">
          <ac:chgData name="Val Reiher" userId="3c2a9e49a9294a70" providerId="LiveId" clId="{79FDCDC1-DE1A-45B5-86E0-FE6610B2FEBA}" dt="2023-11-05T19:04:06.162" v="627" actId="478"/>
          <ac:graphicFrameMkLst>
            <pc:docMk/>
            <pc:sldMk cId="2545867886" sldId="901"/>
            <ac:graphicFrameMk id="7" creationId="{32A8D4F1-71C7-8583-C8E5-40EC0456EBFB}"/>
          </ac:graphicFrameMkLst>
        </pc:graphicFrameChg>
        <pc:picChg chg="add del mod">
          <ac:chgData name="Val Reiher" userId="3c2a9e49a9294a70" providerId="LiveId" clId="{79FDCDC1-DE1A-45B5-86E0-FE6610B2FEBA}" dt="2023-11-05T19:06:37.109" v="633" actId="478"/>
          <ac:picMkLst>
            <pc:docMk/>
            <pc:sldMk cId="2545867886" sldId="901"/>
            <ac:picMk id="9" creationId="{04FF8AB8-0FA8-6E17-0899-C246A61D0482}"/>
          </ac:picMkLst>
        </pc:picChg>
        <pc:picChg chg="add del mod modCrop">
          <ac:chgData name="Val Reiher" userId="3c2a9e49a9294a70" providerId="LiveId" clId="{79FDCDC1-DE1A-45B5-86E0-FE6610B2FEBA}" dt="2023-11-06T00:37:34.193" v="1528" actId="478"/>
          <ac:picMkLst>
            <pc:docMk/>
            <pc:sldMk cId="2545867886" sldId="901"/>
            <ac:picMk id="12" creationId="{5A0FB9B2-AF14-A095-87B0-D89757FDC7A9}"/>
          </ac:picMkLst>
        </pc:picChg>
      </pc:sldChg>
      <pc:sldChg chg="addSp delSp modSp add mod ord">
        <pc:chgData name="Val Reiher" userId="3c2a9e49a9294a70" providerId="LiveId" clId="{79FDCDC1-DE1A-45B5-86E0-FE6610B2FEBA}" dt="2023-11-07T17:48:30.119" v="2213" actId="21"/>
        <pc:sldMkLst>
          <pc:docMk/>
          <pc:sldMk cId="1646741161" sldId="902"/>
        </pc:sldMkLst>
        <pc:spChg chg="add mod">
          <ac:chgData name="Val Reiher" userId="3c2a9e49a9294a70" providerId="LiveId" clId="{79FDCDC1-DE1A-45B5-86E0-FE6610B2FEBA}" dt="2023-11-07T17:45:50.986" v="2202" actId="1076"/>
          <ac:spMkLst>
            <pc:docMk/>
            <pc:sldMk cId="1646741161" sldId="902"/>
            <ac:spMk id="3" creationId="{C2C3D7F1-4FE0-806A-4755-3B640C0B1164}"/>
          </ac:spMkLst>
        </pc:spChg>
        <pc:spChg chg="del">
          <ac:chgData name="Val Reiher" userId="3c2a9e49a9294a70" providerId="LiveId" clId="{79FDCDC1-DE1A-45B5-86E0-FE6610B2FEBA}" dt="2023-11-07T17:45:40.828" v="2201" actId="478"/>
          <ac:spMkLst>
            <pc:docMk/>
            <pc:sldMk cId="1646741161" sldId="902"/>
            <ac:spMk id="4" creationId="{F915EBFE-E399-F06D-5B39-1A1166C55E35}"/>
          </ac:spMkLst>
        </pc:spChg>
        <pc:spChg chg="mod">
          <ac:chgData name="Val Reiher" userId="3c2a9e49a9294a70" providerId="LiveId" clId="{79FDCDC1-DE1A-45B5-86E0-FE6610B2FEBA}" dt="2023-11-05T23:55:07.805" v="722" actId="1076"/>
          <ac:spMkLst>
            <pc:docMk/>
            <pc:sldMk cId="1646741161" sldId="902"/>
            <ac:spMk id="5" creationId="{80588DCE-0A42-E864-E6FF-FB5764A7AD35}"/>
          </ac:spMkLst>
        </pc:spChg>
        <pc:spChg chg="mod">
          <ac:chgData name="Val Reiher" userId="3c2a9e49a9294a70" providerId="LiveId" clId="{79FDCDC1-DE1A-45B5-86E0-FE6610B2FEBA}" dt="2023-11-05T23:47:55.304" v="669" actId="20577"/>
          <ac:spMkLst>
            <pc:docMk/>
            <pc:sldMk cId="1646741161" sldId="902"/>
            <ac:spMk id="6" creationId="{2A27C565-9A88-58B6-0EEE-4753C7136545}"/>
          </ac:spMkLst>
        </pc:spChg>
        <pc:spChg chg="add mod">
          <ac:chgData name="Val Reiher" userId="3c2a9e49a9294a70" providerId="LiveId" clId="{79FDCDC1-DE1A-45B5-86E0-FE6610B2FEBA}" dt="2023-11-07T17:45:50.986" v="2202" actId="1076"/>
          <ac:spMkLst>
            <pc:docMk/>
            <pc:sldMk cId="1646741161" sldId="902"/>
            <ac:spMk id="7" creationId="{131AA8C5-F39A-28FB-FBB1-3D81B028342B}"/>
          </ac:spMkLst>
        </pc:spChg>
        <pc:graphicFrameChg chg="del">
          <ac:chgData name="Val Reiher" userId="3c2a9e49a9294a70" providerId="LiveId" clId="{79FDCDC1-DE1A-45B5-86E0-FE6610B2FEBA}" dt="2023-11-05T23:52:11.304" v="715" actId="478"/>
          <ac:graphicFrameMkLst>
            <pc:docMk/>
            <pc:sldMk cId="1646741161" sldId="902"/>
            <ac:graphicFrameMk id="3" creationId="{F9144FDE-7FB4-1013-69AC-621FD701EB82}"/>
          </ac:graphicFrameMkLst>
        </pc:graphicFrameChg>
        <pc:graphicFrameChg chg="add del mod">
          <ac:chgData name="Val Reiher" userId="3c2a9e49a9294a70" providerId="LiveId" clId="{79FDCDC1-DE1A-45B5-86E0-FE6610B2FEBA}" dt="2023-11-05T23:52:15.814" v="717"/>
          <ac:graphicFrameMkLst>
            <pc:docMk/>
            <pc:sldMk cId="1646741161" sldId="902"/>
            <ac:graphicFrameMk id="7" creationId="{9A97A99C-56DE-9878-D68D-8644D9EB2A22}"/>
          </ac:graphicFrameMkLst>
        </pc:graphicFrameChg>
        <pc:picChg chg="add mod">
          <ac:chgData name="Val Reiher" userId="3c2a9e49a9294a70" providerId="LiveId" clId="{79FDCDC1-DE1A-45B5-86E0-FE6610B2FEBA}" dt="2023-11-07T17:48:09.506" v="2210" actId="1076"/>
          <ac:picMkLst>
            <pc:docMk/>
            <pc:sldMk cId="1646741161" sldId="902"/>
            <ac:picMk id="9" creationId="{767A22F3-078C-E2D6-666A-691BB05246DA}"/>
          </ac:picMkLst>
        </pc:picChg>
        <pc:picChg chg="add del mod">
          <ac:chgData name="Val Reiher" userId="3c2a9e49a9294a70" providerId="LiveId" clId="{79FDCDC1-DE1A-45B5-86E0-FE6610B2FEBA}" dt="2023-11-07T17:48:30.119" v="2213" actId="21"/>
          <ac:picMkLst>
            <pc:docMk/>
            <pc:sldMk cId="1646741161" sldId="902"/>
            <ac:picMk id="10" creationId="{84AEE9E6-0C3A-7CB1-6AAB-384A345C68BA}"/>
          </ac:picMkLst>
        </pc:picChg>
        <pc:picChg chg="del">
          <ac:chgData name="Val Reiher" userId="3c2a9e49a9294a70" providerId="LiveId" clId="{79FDCDC1-DE1A-45B5-86E0-FE6610B2FEBA}" dt="2023-11-05T23:52:08.094" v="714" actId="478"/>
          <ac:picMkLst>
            <pc:docMk/>
            <pc:sldMk cId="1646741161" sldId="902"/>
            <ac:picMk id="12" creationId="{5A0FB9B2-AF14-A095-87B0-D89757FDC7A9}"/>
          </ac:picMkLst>
        </pc:picChg>
      </pc:sldChg>
      <pc:sldChg chg="addSp delSp modSp add mod ord">
        <pc:chgData name="Val Reiher" userId="3c2a9e49a9294a70" providerId="LiveId" clId="{79FDCDC1-DE1A-45B5-86E0-FE6610B2FEBA}" dt="2023-11-07T17:48:51.308" v="2219" actId="1076"/>
        <pc:sldMkLst>
          <pc:docMk/>
          <pc:sldMk cId="2479436657" sldId="917"/>
        </pc:sldMkLst>
        <pc:spChg chg="del">
          <ac:chgData name="Val Reiher" userId="3c2a9e49a9294a70" providerId="LiveId" clId="{79FDCDC1-DE1A-45B5-86E0-FE6610B2FEBA}" dt="2023-11-05T23:56:47.796" v="747" actId="478"/>
          <ac:spMkLst>
            <pc:docMk/>
            <pc:sldMk cId="2479436657" sldId="917"/>
            <ac:spMk id="3" creationId="{D05E492E-18AE-C1E9-9566-518D1CD5D67B}"/>
          </ac:spMkLst>
        </pc:spChg>
        <pc:spChg chg="mod">
          <ac:chgData name="Val Reiher" userId="3c2a9e49a9294a70" providerId="LiveId" clId="{79FDCDC1-DE1A-45B5-86E0-FE6610B2FEBA}" dt="2023-11-07T17:48:35.674" v="2214" actId="1076"/>
          <ac:spMkLst>
            <pc:docMk/>
            <pc:sldMk cId="2479436657" sldId="917"/>
            <ac:spMk id="4" creationId="{A4C32E22-DA7F-AAEF-D0A1-2E7BF8EEDC1A}"/>
          </ac:spMkLst>
        </pc:spChg>
        <pc:spChg chg="mod">
          <ac:chgData name="Val Reiher" userId="3c2a9e49a9294a70" providerId="LiveId" clId="{79FDCDC1-DE1A-45B5-86E0-FE6610B2FEBA}" dt="2023-11-07T17:48:41.428" v="2216" actId="1076"/>
          <ac:spMkLst>
            <pc:docMk/>
            <pc:sldMk cId="2479436657" sldId="917"/>
            <ac:spMk id="6" creationId="{3C93814A-24E9-E486-D40D-1758ABE1CDD8}"/>
          </ac:spMkLst>
        </pc:spChg>
        <pc:graphicFrameChg chg="mod">
          <ac:chgData name="Val Reiher" userId="3c2a9e49a9294a70" providerId="LiveId" clId="{79FDCDC1-DE1A-45B5-86E0-FE6610B2FEBA}" dt="2023-11-07T17:48:45.060" v="2217" actId="1076"/>
          <ac:graphicFrameMkLst>
            <pc:docMk/>
            <pc:sldMk cId="2479436657" sldId="917"/>
            <ac:graphicFrameMk id="5" creationId="{2D9B8106-B6C1-7D38-9141-5802DCBDE68A}"/>
          </ac:graphicFrameMkLst>
        </pc:graphicFrameChg>
        <pc:picChg chg="add mod">
          <ac:chgData name="Val Reiher" userId="3c2a9e49a9294a70" providerId="LiveId" clId="{79FDCDC1-DE1A-45B5-86E0-FE6610B2FEBA}" dt="2023-11-07T17:48:51.308" v="2219" actId="1076"/>
          <ac:picMkLst>
            <pc:docMk/>
            <pc:sldMk cId="2479436657" sldId="917"/>
            <ac:picMk id="2" creationId="{3606538F-F4E3-1B17-A437-6A3AC8973C01}"/>
          </ac:picMkLst>
        </pc:picChg>
      </pc:sldChg>
      <pc:sldChg chg="addSp delSp modSp add mod setBg">
        <pc:chgData name="Val Reiher" userId="3c2a9e49a9294a70" providerId="LiveId" clId="{79FDCDC1-DE1A-45B5-86E0-FE6610B2FEBA}" dt="2023-11-06T00:34:19.641" v="1510" actId="14100"/>
        <pc:sldMkLst>
          <pc:docMk/>
          <pc:sldMk cId="1806511574" sldId="918"/>
        </pc:sldMkLst>
        <pc:spChg chg="mod ord">
          <ac:chgData name="Val Reiher" userId="3c2a9e49a9294a70" providerId="LiveId" clId="{79FDCDC1-DE1A-45B5-86E0-FE6610B2FEBA}" dt="2023-11-06T00:34:19.641" v="1510" actId="14100"/>
          <ac:spMkLst>
            <pc:docMk/>
            <pc:sldMk cId="1806511574" sldId="918"/>
            <ac:spMk id="3" creationId="{324557B3-B8B1-3E8B-4862-98562B69D43A}"/>
          </ac:spMkLst>
        </pc:spChg>
        <pc:picChg chg="add del mod">
          <ac:chgData name="Val Reiher" userId="3c2a9e49a9294a70" providerId="LiveId" clId="{79FDCDC1-DE1A-45B5-86E0-FE6610B2FEBA}" dt="2023-11-06T00:32:31.248" v="1505" actId="478"/>
          <ac:picMkLst>
            <pc:docMk/>
            <pc:sldMk cId="1806511574" sldId="918"/>
            <ac:picMk id="4" creationId="{A708A8F7-058B-4D7C-3578-069377C7A13A}"/>
          </ac:picMkLst>
        </pc:picChg>
      </pc:sldChg>
      <pc:sldChg chg="addSp delSp modSp add mod">
        <pc:chgData name="Val Reiher" userId="3c2a9e49a9294a70" providerId="LiveId" clId="{79FDCDC1-DE1A-45B5-86E0-FE6610B2FEBA}" dt="2023-11-06T00:47:11.052" v="1635" actId="2711"/>
        <pc:sldMkLst>
          <pc:docMk/>
          <pc:sldMk cId="436917356" sldId="919"/>
        </pc:sldMkLst>
        <pc:spChg chg="del">
          <ac:chgData name="Val Reiher" userId="3c2a9e49a9294a70" providerId="LiveId" clId="{79FDCDC1-DE1A-45B5-86E0-FE6610B2FEBA}" dt="2023-11-06T00:46:26.311" v="1630" actId="478"/>
          <ac:spMkLst>
            <pc:docMk/>
            <pc:sldMk cId="436917356" sldId="919"/>
            <ac:spMk id="2" creationId="{E10A867D-61FE-A7B0-8601-53F4CACE11EB}"/>
          </ac:spMkLst>
        </pc:spChg>
        <pc:spChg chg="mod">
          <ac:chgData name="Val Reiher" userId="3c2a9e49a9294a70" providerId="LiveId" clId="{79FDCDC1-DE1A-45B5-86E0-FE6610B2FEBA}" dt="2023-11-06T00:46:33.353" v="1631" actId="1076"/>
          <ac:spMkLst>
            <pc:docMk/>
            <pc:sldMk cId="436917356" sldId="919"/>
            <ac:spMk id="4" creationId="{F915EBFE-E399-F06D-5B39-1A1166C55E35}"/>
          </ac:spMkLst>
        </pc:spChg>
        <pc:spChg chg="mod">
          <ac:chgData name="Val Reiher" userId="3c2a9e49a9294a70" providerId="LiveId" clId="{79FDCDC1-DE1A-45B5-86E0-FE6610B2FEBA}" dt="2023-11-06T00:46:43.946" v="1633" actId="403"/>
          <ac:spMkLst>
            <pc:docMk/>
            <pc:sldMk cId="436917356" sldId="919"/>
            <ac:spMk id="5" creationId="{80588DCE-0A42-E864-E6FF-FB5764A7AD35}"/>
          </ac:spMkLst>
        </pc:spChg>
        <pc:spChg chg="add mod">
          <ac:chgData name="Val Reiher" userId="3c2a9e49a9294a70" providerId="LiveId" clId="{79FDCDC1-DE1A-45B5-86E0-FE6610B2FEBA}" dt="2023-11-06T00:47:11.052" v="1635" actId="2711"/>
          <ac:spMkLst>
            <pc:docMk/>
            <pc:sldMk cId="436917356" sldId="919"/>
            <ac:spMk id="7" creationId="{1A2F034C-440C-BF1C-0371-5EC8701C8899}"/>
          </ac:spMkLst>
        </pc:spChg>
        <pc:graphicFrameChg chg="del">
          <ac:chgData name="Val Reiher" userId="3c2a9e49a9294a70" providerId="LiveId" clId="{79FDCDC1-DE1A-45B5-86E0-FE6610B2FEBA}" dt="2023-11-06T00:39:38.407" v="1551" actId="478"/>
          <ac:graphicFrameMkLst>
            <pc:docMk/>
            <pc:sldMk cId="436917356" sldId="919"/>
            <ac:graphicFrameMk id="3" creationId="{F9144FDE-7FB4-1013-69AC-621FD701EB82}"/>
          </ac:graphicFrameMkLst>
        </pc:graphicFrameChg>
        <pc:picChg chg="mod">
          <ac:chgData name="Val Reiher" userId="3c2a9e49a9294a70" providerId="LiveId" clId="{79FDCDC1-DE1A-45B5-86E0-FE6610B2FEBA}" dt="2023-11-06T00:46:50.026" v="1634" actId="14100"/>
          <ac:picMkLst>
            <pc:docMk/>
            <pc:sldMk cId="436917356" sldId="919"/>
            <ac:picMk id="12" creationId="{5A0FB9B2-AF14-A095-87B0-D89757FDC7A9}"/>
          </ac:picMkLst>
        </pc:picChg>
      </pc:sldChg>
      <pc:sldChg chg="addSp delSp modSp add mod">
        <pc:chgData name="Val Reiher" userId="3c2a9e49a9294a70" providerId="LiveId" clId="{79FDCDC1-DE1A-45B5-86E0-FE6610B2FEBA}" dt="2023-11-10T13:47:37.467" v="2815" actId="14734"/>
        <pc:sldMkLst>
          <pc:docMk/>
          <pc:sldMk cId="1486704109" sldId="920"/>
        </pc:sldMkLst>
        <pc:spChg chg="add mod">
          <ac:chgData name="Val Reiher" userId="3c2a9e49a9294a70" providerId="LiveId" clId="{79FDCDC1-DE1A-45B5-86E0-FE6610B2FEBA}" dt="2023-11-06T00:46:20.966" v="1629"/>
          <ac:spMkLst>
            <pc:docMk/>
            <pc:sldMk cId="1486704109" sldId="920"/>
            <ac:spMk id="2" creationId="{0756F833-CF92-03D5-D84B-6A28855E857D}"/>
          </ac:spMkLst>
        </pc:spChg>
        <pc:spChg chg="del">
          <ac:chgData name="Val Reiher" userId="3c2a9e49a9294a70" providerId="LiveId" clId="{79FDCDC1-DE1A-45B5-86E0-FE6610B2FEBA}" dt="2023-11-06T00:46:19.984" v="1628" actId="478"/>
          <ac:spMkLst>
            <pc:docMk/>
            <pc:sldMk cId="1486704109" sldId="920"/>
            <ac:spMk id="4" creationId="{A4C32E22-DA7F-AAEF-D0A1-2E7BF8EEDC1A}"/>
          </ac:spMkLst>
        </pc:spChg>
        <pc:spChg chg="mod">
          <ac:chgData name="Val Reiher" userId="3c2a9e49a9294a70" providerId="LiveId" clId="{79FDCDC1-DE1A-45B5-86E0-FE6610B2FEBA}" dt="2023-11-07T18:41:36.190" v="2255" actId="20577"/>
          <ac:spMkLst>
            <pc:docMk/>
            <pc:sldMk cId="1486704109" sldId="920"/>
            <ac:spMk id="6" creationId="{3C93814A-24E9-E486-D40D-1758ABE1CDD8}"/>
          </ac:spMkLst>
        </pc:spChg>
        <pc:graphicFrameChg chg="mod modGraphic">
          <ac:chgData name="Val Reiher" userId="3c2a9e49a9294a70" providerId="LiveId" clId="{79FDCDC1-DE1A-45B5-86E0-FE6610B2FEBA}" dt="2023-11-10T13:47:37.467" v="2815" actId="14734"/>
          <ac:graphicFrameMkLst>
            <pc:docMk/>
            <pc:sldMk cId="1486704109" sldId="920"/>
            <ac:graphicFrameMk id="5" creationId="{2D9B8106-B6C1-7D38-9141-5802DCBDE68A}"/>
          </ac:graphicFrameMkLst>
        </pc:graphicFrameChg>
      </pc:sldChg>
      <pc:sldChg chg="delSp modSp add mod setBg">
        <pc:chgData name="Val Reiher" userId="3c2a9e49a9294a70" providerId="LiveId" clId="{79FDCDC1-DE1A-45B5-86E0-FE6610B2FEBA}" dt="2023-11-07T17:43:04.883" v="2092" actId="1076"/>
        <pc:sldMkLst>
          <pc:docMk/>
          <pc:sldMk cId="3257528833" sldId="921"/>
        </pc:sldMkLst>
        <pc:spChg chg="mod">
          <ac:chgData name="Val Reiher" userId="3c2a9e49a9294a70" providerId="LiveId" clId="{79FDCDC1-DE1A-45B5-86E0-FE6610B2FEBA}" dt="2023-11-07T17:43:04.883" v="2092" actId="1076"/>
          <ac:spMkLst>
            <pc:docMk/>
            <pc:sldMk cId="3257528833" sldId="921"/>
            <ac:spMk id="2" creationId="{CD71E788-B5BF-1CC8-9142-5406182C0247}"/>
          </ac:spMkLst>
        </pc:spChg>
        <pc:spChg chg="del">
          <ac:chgData name="Val Reiher" userId="3c2a9e49a9294a70" providerId="LiveId" clId="{79FDCDC1-DE1A-45B5-86E0-FE6610B2FEBA}" dt="2023-11-07T17:36:18.520" v="2036" actId="478"/>
          <ac:spMkLst>
            <pc:docMk/>
            <pc:sldMk cId="3257528833" sldId="921"/>
            <ac:spMk id="13" creationId="{436E8FF9-3C64-2D49-A084-E0B9E994A7CE}"/>
          </ac:spMkLst>
        </pc:spChg>
      </pc:sldChg>
      <pc:sldChg chg="modSp add del mod">
        <pc:chgData name="Val Reiher" userId="3c2a9e49a9294a70" providerId="LiveId" clId="{79FDCDC1-DE1A-45B5-86E0-FE6610B2FEBA}" dt="2023-11-07T17:43:07.879" v="2093" actId="47"/>
        <pc:sldMkLst>
          <pc:docMk/>
          <pc:sldMk cId="675995082" sldId="922"/>
        </pc:sldMkLst>
        <pc:spChg chg="mod">
          <ac:chgData name="Val Reiher" userId="3c2a9e49a9294a70" providerId="LiveId" clId="{79FDCDC1-DE1A-45B5-86E0-FE6610B2FEBA}" dt="2023-11-07T17:36:46.569" v="2076" actId="20577"/>
          <ac:spMkLst>
            <pc:docMk/>
            <pc:sldMk cId="675995082" sldId="922"/>
            <ac:spMk id="2" creationId="{CD71E788-B5BF-1CC8-9142-5406182C0247}"/>
          </ac:spMkLst>
        </pc:spChg>
      </pc:sldChg>
      <pc:sldChg chg="modSp add mod">
        <pc:chgData name="Val Reiher" userId="3c2a9e49a9294a70" providerId="LiveId" clId="{79FDCDC1-DE1A-45B5-86E0-FE6610B2FEBA}" dt="2023-11-07T17:43:22.050" v="2131" actId="20577"/>
        <pc:sldMkLst>
          <pc:docMk/>
          <pc:sldMk cId="3247216499" sldId="922"/>
        </pc:sldMkLst>
        <pc:spChg chg="mod">
          <ac:chgData name="Val Reiher" userId="3c2a9e49a9294a70" providerId="LiveId" clId="{79FDCDC1-DE1A-45B5-86E0-FE6610B2FEBA}" dt="2023-11-07T17:43:22.050" v="2131" actId="20577"/>
          <ac:spMkLst>
            <pc:docMk/>
            <pc:sldMk cId="3247216499" sldId="922"/>
            <ac:spMk id="2" creationId="{CD71E788-B5BF-1CC8-9142-5406182C0247}"/>
          </ac:spMkLst>
        </pc:spChg>
      </pc:sldChg>
      <pc:sldChg chg="modSp add mod">
        <pc:chgData name="Val Reiher" userId="3c2a9e49a9294a70" providerId="LiveId" clId="{79FDCDC1-DE1A-45B5-86E0-FE6610B2FEBA}" dt="2023-11-07T17:50:03.923" v="2247" actId="20577"/>
        <pc:sldMkLst>
          <pc:docMk/>
          <pc:sldMk cId="1860161896" sldId="923"/>
        </pc:sldMkLst>
        <pc:spChg chg="mod">
          <ac:chgData name="Val Reiher" userId="3c2a9e49a9294a70" providerId="LiveId" clId="{79FDCDC1-DE1A-45B5-86E0-FE6610B2FEBA}" dt="2023-11-07T17:50:03.923" v="2247" actId="20577"/>
          <ac:spMkLst>
            <pc:docMk/>
            <pc:sldMk cId="1860161896" sldId="923"/>
            <ac:spMk id="2" creationId="{CD71E788-B5BF-1CC8-9142-5406182C0247}"/>
          </ac:spMkLst>
        </pc:spChg>
      </pc:sldChg>
      <pc:sldChg chg="modSp add del mod">
        <pc:chgData name="Val Reiher" userId="3c2a9e49a9294a70" providerId="LiveId" clId="{79FDCDC1-DE1A-45B5-86E0-FE6610B2FEBA}" dt="2023-11-07T17:45:55.775" v="2203" actId="47"/>
        <pc:sldMkLst>
          <pc:docMk/>
          <pc:sldMk cId="4064231817" sldId="923"/>
        </pc:sldMkLst>
        <pc:spChg chg="mod">
          <ac:chgData name="Val Reiher" userId="3c2a9e49a9294a70" providerId="LiveId" clId="{79FDCDC1-DE1A-45B5-86E0-FE6610B2FEBA}" dt="2023-11-07T17:43:40.821" v="2167" actId="20577"/>
          <ac:spMkLst>
            <pc:docMk/>
            <pc:sldMk cId="4064231817" sldId="923"/>
            <ac:spMk id="6" creationId="{2A27C565-9A88-58B6-0EEE-4753C7136545}"/>
          </ac:spMkLst>
        </pc:spChg>
        <pc:spChg chg="mod">
          <ac:chgData name="Val Reiher" userId="3c2a9e49a9294a70" providerId="LiveId" clId="{79FDCDC1-DE1A-45B5-86E0-FE6610B2FEBA}" dt="2023-11-07T17:45:07.395" v="2197" actId="20577"/>
          <ac:spMkLst>
            <pc:docMk/>
            <pc:sldMk cId="4064231817" sldId="923"/>
            <ac:spMk id="7" creationId="{1A2F034C-440C-BF1C-0371-5EC8701C8899}"/>
          </ac:spMkLst>
        </pc:spChg>
      </pc:sldChg>
      <pc:sldChg chg="addSp delSp modSp add mod">
        <pc:chgData name="Val Reiher" userId="3c2a9e49a9294a70" providerId="LiveId" clId="{79FDCDC1-DE1A-45B5-86E0-FE6610B2FEBA}" dt="2023-11-10T10:30:51.048" v="2803" actId="20577"/>
        <pc:sldMkLst>
          <pc:docMk/>
          <pc:sldMk cId="2514531464" sldId="924"/>
        </pc:sldMkLst>
        <pc:spChg chg="mod">
          <ac:chgData name="Val Reiher" userId="3c2a9e49a9294a70" providerId="LiveId" clId="{79FDCDC1-DE1A-45B5-86E0-FE6610B2FEBA}" dt="2023-11-07T19:02:29.913" v="2380" actId="14100"/>
          <ac:spMkLst>
            <pc:docMk/>
            <pc:sldMk cId="2514531464" sldId="924"/>
            <ac:spMk id="3" creationId="{C2C3D7F1-4FE0-806A-4755-3B640C0B1164}"/>
          </ac:spMkLst>
        </pc:spChg>
        <pc:spChg chg="mod">
          <ac:chgData name="Val Reiher" userId="3c2a9e49a9294a70" providerId="LiveId" clId="{79FDCDC1-DE1A-45B5-86E0-FE6610B2FEBA}" dt="2023-11-07T18:46:24.429" v="2324" actId="1076"/>
          <ac:spMkLst>
            <pc:docMk/>
            <pc:sldMk cId="2514531464" sldId="924"/>
            <ac:spMk id="5" creationId="{80588DCE-0A42-E864-E6FF-FB5764A7AD35}"/>
          </ac:spMkLst>
        </pc:spChg>
        <pc:spChg chg="mod">
          <ac:chgData name="Val Reiher" userId="3c2a9e49a9294a70" providerId="LiveId" clId="{79FDCDC1-DE1A-45B5-86E0-FE6610B2FEBA}" dt="2023-11-10T10:30:51.048" v="2803" actId="20577"/>
          <ac:spMkLst>
            <pc:docMk/>
            <pc:sldMk cId="2514531464" sldId="924"/>
            <ac:spMk id="6" creationId="{2A27C565-9A88-58B6-0EEE-4753C7136545}"/>
          </ac:spMkLst>
        </pc:spChg>
        <pc:spChg chg="mod">
          <ac:chgData name="Val Reiher" userId="3c2a9e49a9294a70" providerId="LiveId" clId="{79FDCDC1-DE1A-45B5-86E0-FE6610B2FEBA}" dt="2023-11-10T10:30:13.021" v="2777" actId="20577"/>
          <ac:spMkLst>
            <pc:docMk/>
            <pc:sldMk cId="2514531464" sldId="924"/>
            <ac:spMk id="7" creationId="{131AA8C5-F39A-28FB-FBB1-3D81B028342B}"/>
          </ac:spMkLst>
        </pc:spChg>
        <pc:spChg chg="add mod">
          <ac:chgData name="Val Reiher" userId="3c2a9e49a9294a70" providerId="LiveId" clId="{79FDCDC1-DE1A-45B5-86E0-FE6610B2FEBA}" dt="2023-11-07T19:02:55.603" v="2388" actId="20577"/>
          <ac:spMkLst>
            <pc:docMk/>
            <pc:sldMk cId="2514531464" sldId="924"/>
            <ac:spMk id="8" creationId="{FE43CF35-EA1E-3FBE-B029-8210858A34F0}"/>
          </ac:spMkLst>
        </pc:spChg>
        <pc:spChg chg="add mod">
          <ac:chgData name="Val Reiher" userId="3c2a9e49a9294a70" providerId="LiveId" clId="{79FDCDC1-DE1A-45B5-86E0-FE6610B2FEBA}" dt="2023-11-07T18:46:27.355" v="2325" actId="1076"/>
          <ac:spMkLst>
            <pc:docMk/>
            <pc:sldMk cId="2514531464" sldId="924"/>
            <ac:spMk id="10" creationId="{714360EE-B33A-A4E4-EBB0-ABBA66A07E9E}"/>
          </ac:spMkLst>
        </pc:spChg>
        <pc:picChg chg="del">
          <ac:chgData name="Val Reiher" userId="3c2a9e49a9294a70" providerId="LiveId" clId="{79FDCDC1-DE1A-45B5-86E0-FE6610B2FEBA}" dt="2023-11-07T18:43:15.767" v="2272" actId="478"/>
          <ac:picMkLst>
            <pc:docMk/>
            <pc:sldMk cId="2514531464" sldId="924"/>
            <ac:picMk id="9" creationId="{767A22F3-078C-E2D6-666A-691BB05246DA}"/>
          </ac:picMkLst>
        </pc:picChg>
      </pc:sldChg>
      <pc:sldChg chg="modSp add mod">
        <pc:chgData name="Val Reiher" userId="3c2a9e49a9294a70" providerId="LiveId" clId="{79FDCDC1-DE1A-45B5-86E0-FE6610B2FEBA}" dt="2023-11-07T19:01:15.346" v="2349" actId="20577"/>
        <pc:sldMkLst>
          <pc:docMk/>
          <pc:sldMk cId="644577995" sldId="925"/>
        </pc:sldMkLst>
        <pc:spChg chg="mod">
          <ac:chgData name="Val Reiher" userId="3c2a9e49a9294a70" providerId="LiveId" clId="{79FDCDC1-DE1A-45B5-86E0-FE6610B2FEBA}" dt="2023-11-07T19:01:15.346" v="2349" actId="20577"/>
          <ac:spMkLst>
            <pc:docMk/>
            <pc:sldMk cId="644577995" sldId="925"/>
            <ac:spMk id="2" creationId="{CD71E788-B5BF-1CC8-9142-5406182C0247}"/>
          </ac:spMkLst>
        </pc:spChg>
      </pc:sldChg>
      <pc:sldChg chg="add">
        <pc:chgData name="Val Reiher" userId="3c2a9e49a9294a70" providerId="LiveId" clId="{79FDCDC1-DE1A-45B5-86E0-FE6610B2FEBA}" dt="2023-11-08T14:10:10.973" v="2394"/>
        <pc:sldMkLst>
          <pc:docMk/>
          <pc:sldMk cId="858165674" sldId="926"/>
        </pc:sldMkLst>
      </pc:sldChg>
      <pc:sldChg chg="modSp add mod">
        <pc:chgData name="Val Reiher" userId="3c2a9e49a9294a70" providerId="LiveId" clId="{79FDCDC1-DE1A-45B5-86E0-FE6610B2FEBA}" dt="2023-11-09T23:13:11.684" v="2633" actId="20577"/>
        <pc:sldMkLst>
          <pc:docMk/>
          <pc:sldMk cId="2292416817" sldId="927"/>
        </pc:sldMkLst>
        <pc:spChg chg="mod">
          <ac:chgData name="Val Reiher" userId="3c2a9e49a9294a70" providerId="LiveId" clId="{79FDCDC1-DE1A-45B5-86E0-FE6610B2FEBA}" dt="2023-11-09T23:13:11.684" v="2633" actId="20577"/>
          <ac:spMkLst>
            <pc:docMk/>
            <pc:sldMk cId="2292416817" sldId="927"/>
            <ac:spMk id="43" creationId="{00000000-0000-0000-0000-000000000000}"/>
          </ac:spMkLst>
        </pc:spChg>
      </pc:sldChg>
      <pc:sldChg chg="modSp add mod">
        <pc:chgData name="Val Reiher" userId="3c2a9e49a9294a70" providerId="LiveId" clId="{79FDCDC1-DE1A-45B5-86E0-FE6610B2FEBA}" dt="2023-11-09T23:14:25.243" v="2674" actId="1076"/>
        <pc:sldMkLst>
          <pc:docMk/>
          <pc:sldMk cId="3188091693" sldId="928"/>
        </pc:sldMkLst>
        <pc:spChg chg="mod">
          <ac:chgData name="Val Reiher" userId="3c2a9e49a9294a70" providerId="LiveId" clId="{79FDCDC1-DE1A-45B5-86E0-FE6610B2FEBA}" dt="2023-11-09T23:14:25.243" v="2674" actId="1076"/>
          <ac:spMkLst>
            <pc:docMk/>
            <pc:sldMk cId="3188091693" sldId="928"/>
            <ac:spMk id="3" creationId="{1422B77D-B0E6-4387-9A2B-AF459EABEFE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BB46-24A4-481F-8D40-03B731D9530B}" type="doc">
      <dgm:prSet loTypeId="urn:microsoft.com/office/officeart/2005/8/layout/vProcess5" loCatId="process" qsTypeId="urn:microsoft.com/office/officeart/2005/8/quickstyle/simple3" qsCatId="simple" csTypeId="urn:microsoft.com/office/officeart/2005/8/colors/colorful5" csCatId="colorful" phldr="1"/>
      <dgm:spPr/>
    </dgm:pt>
    <dgm:pt modelId="{2583DED0-9867-4CFD-8CD8-CE1E5A8D9149}">
      <dgm:prSet phldrT="[Texto]" custT="1"/>
      <dgm:spPr/>
      <dgm:t>
        <a:bodyPr/>
        <a:lstStyle/>
        <a:p>
          <a:r>
            <a:rPr lang="es-CL" sz="2400" b="1" dirty="0"/>
            <a:t>Problema real</a:t>
          </a:r>
        </a:p>
      </dgm:t>
    </dgm:pt>
    <dgm:pt modelId="{A898ACF6-0AC6-4C62-BDFC-1374DD49B330}" type="parTrans" cxnId="{81C76CA4-4481-4847-839A-ACF6746DC69A}">
      <dgm:prSet/>
      <dgm:spPr/>
      <dgm:t>
        <a:bodyPr/>
        <a:lstStyle/>
        <a:p>
          <a:endParaRPr lang="es-CL" sz="2800" b="1"/>
        </a:p>
      </dgm:t>
    </dgm:pt>
    <dgm:pt modelId="{D30B6B08-B4E4-4B6D-B672-8B6441CEE39C}" type="sibTrans" cxnId="{81C76CA4-4481-4847-839A-ACF6746DC69A}">
      <dgm:prSet/>
      <dgm:spPr/>
      <dgm:t>
        <a:bodyPr/>
        <a:lstStyle/>
        <a:p>
          <a:endParaRPr lang="es-CL" sz="2800" b="1"/>
        </a:p>
      </dgm:t>
    </dgm:pt>
    <dgm:pt modelId="{FE13FC67-3D7B-4C6E-A551-C94D7C50F53C}">
      <dgm:prSet phldrT="[Texto]" custT="1"/>
      <dgm:spPr/>
      <dgm:t>
        <a:bodyPr/>
        <a:lstStyle/>
        <a:p>
          <a:r>
            <a:rPr lang="es-CL" sz="2400" b="1" dirty="0"/>
            <a:t>Investigación</a:t>
          </a:r>
        </a:p>
      </dgm:t>
    </dgm:pt>
    <dgm:pt modelId="{1DC5F601-620A-4CDD-BEC0-EB7BFFED0BA2}" type="parTrans" cxnId="{03B029C3-4A7E-4087-9A50-00B4EE50C83E}">
      <dgm:prSet/>
      <dgm:spPr/>
      <dgm:t>
        <a:bodyPr/>
        <a:lstStyle/>
        <a:p>
          <a:endParaRPr lang="es-CL" sz="2800" b="1"/>
        </a:p>
      </dgm:t>
    </dgm:pt>
    <dgm:pt modelId="{38015B24-EE92-4288-A8E3-F6CD6543603F}" type="sibTrans" cxnId="{03B029C3-4A7E-4087-9A50-00B4EE50C83E}">
      <dgm:prSet/>
      <dgm:spPr/>
      <dgm:t>
        <a:bodyPr/>
        <a:lstStyle/>
        <a:p>
          <a:endParaRPr lang="es-CL" sz="2800" b="1"/>
        </a:p>
      </dgm:t>
    </dgm:pt>
    <dgm:pt modelId="{9F611BB8-A558-4A64-BC25-A52A5066D6CC}">
      <dgm:prSet phldrT="[Texto]" custT="1"/>
      <dgm:spPr/>
      <dgm:t>
        <a:bodyPr/>
        <a:lstStyle/>
        <a:p>
          <a:r>
            <a:rPr lang="es-CL" sz="2400" b="1" dirty="0"/>
            <a:t>Producto final</a:t>
          </a:r>
        </a:p>
      </dgm:t>
    </dgm:pt>
    <dgm:pt modelId="{074AD480-D43A-4C86-AF76-9A23D6E533EC}" type="parTrans" cxnId="{013537D5-C7C0-451D-A1EC-9FEBF332E8D7}">
      <dgm:prSet/>
      <dgm:spPr/>
      <dgm:t>
        <a:bodyPr/>
        <a:lstStyle/>
        <a:p>
          <a:endParaRPr lang="es-CL" sz="2800" b="1"/>
        </a:p>
      </dgm:t>
    </dgm:pt>
    <dgm:pt modelId="{2A3DA3B8-D361-4553-AC88-5CF3415C648E}" type="sibTrans" cxnId="{013537D5-C7C0-451D-A1EC-9FEBF332E8D7}">
      <dgm:prSet/>
      <dgm:spPr/>
      <dgm:t>
        <a:bodyPr/>
        <a:lstStyle/>
        <a:p>
          <a:endParaRPr lang="es-CL" sz="2800" b="1"/>
        </a:p>
      </dgm:t>
    </dgm:pt>
    <dgm:pt modelId="{863AC6AB-E5E3-412F-BC01-C14B7C0AFD09}" type="pres">
      <dgm:prSet presAssocID="{9729BB46-24A4-481F-8D40-03B731D9530B}" presName="outerComposite" presStyleCnt="0">
        <dgm:presLayoutVars>
          <dgm:chMax val="5"/>
          <dgm:dir/>
          <dgm:resizeHandles val="exact"/>
        </dgm:presLayoutVars>
      </dgm:prSet>
      <dgm:spPr/>
    </dgm:pt>
    <dgm:pt modelId="{AD675101-28B6-41B7-A81A-51F5CE72A14F}" type="pres">
      <dgm:prSet presAssocID="{9729BB46-24A4-481F-8D40-03B731D9530B}" presName="dummyMaxCanvas" presStyleCnt="0">
        <dgm:presLayoutVars/>
      </dgm:prSet>
      <dgm:spPr/>
    </dgm:pt>
    <dgm:pt modelId="{D1336B27-6EF7-4798-87EB-3D5A8883D317}" type="pres">
      <dgm:prSet presAssocID="{9729BB46-24A4-481F-8D40-03B731D9530B}" presName="ThreeNodes_1" presStyleLbl="node1" presStyleIdx="0" presStyleCnt="3">
        <dgm:presLayoutVars>
          <dgm:bulletEnabled val="1"/>
        </dgm:presLayoutVars>
      </dgm:prSet>
      <dgm:spPr/>
    </dgm:pt>
    <dgm:pt modelId="{3F1F639E-113C-4D6E-B4B5-0A690ACDD36C}" type="pres">
      <dgm:prSet presAssocID="{9729BB46-24A4-481F-8D40-03B731D9530B}" presName="ThreeNodes_2" presStyleLbl="node1" presStyleIdx="1" presStyleCnt="3">
        <dgm:presLayoutVars>
          <dgm:bulletEnabled val="1"/>
        </dgm:presLayoutVars>
      </dgm:prSet>
      <dgm:spPr/>
    </dgm:pt>
    <dgm:pt modelId="{06DA3B60-DB61-4B8B-905D-60795A981368}" type="pres">
      <dgm:prSet presAssocID="{9729BB46-24A4-481F-8D40-03B731D9530B}" presName="ThreeNodes_3" presStyleLbl="node1" presStyleIdx="2" presStyleCnt="3">
        <dgm:presLayoutVars>
          <dgm:bulletEnabled val="1"/>
        </dgm:presLayoutVars>
      </dgm:prSet>
      <dgm:spPr/>
    </dgm:pt>
    <dgm:pt modelId="{5D0212E9-0FD6-4EDF-959E-79E656C47240}" type="pres">
      <dgm:prSet presAssocID="{9729BB46-24A4-481F-8D40-03B731D9530B}" presName="ThreeConn_1-2" presStyleLbl="fgAccFollowNode1" presStyleIdx="0" presStyleCnt="2">
        <dgm:presLayoutVars>
          <dgm:bulletEnabled val="1"/>
        </dgm:presLayoutVars>
      </dgm:prSet>
      <dgm:spPr/>
    </dgm:pt>
    <dgm:pt modelId="{6F6D49DC-6F04-45F9-8119-4091C2890952}" type="pres">
      <dgm:prSet presAssocID="{9729BB46-24A4-481F-8D40-03B731D9530B}" presName="ThreeConn_2-3" presStyleLbl="fgAccFollowNode1" presStyleIdx="1" presStyleCnt="2">
        <dgm:presLayoutVars>
          <dgm:bulletEnabled val="1"/>
        </dgm:presLayoutVars>
      </dgm:prSet>
      <dgm:spPr/>
    </dgm:pt>
    <dgm:pt modelId="{EC37E998-3599-46CA-A27C-847604AE1CA6}" type="pres">
      <dgm:prSet presAssocID="{9729BB46-24A4-481F-8D40-03B731D9530B}" presName="ThreeNodes_1_text" presStyleLbl="node1" presStyleIdx="2" presStyleCnt="3">
        <dgm:presLayoutVars>
          <dgm:bulletEnabled val="1"/>
        </dgm:presLayoutVars>
      </dgm:prSet>
      <dgm:spPr/>
    </dgm:pt>
    <dgm:pt modelId="{D4040815-6A55-4BCB-91F8-5D04C359AAF7}" type="pres">
      <dgm:prSet presAssocID="{9729BB46-24A4-481F-8D40-03B731D9530B}" presName="ThreeNodes_2_text" presStyleLbl="node1" presStyleIdx="2" presStyleCnt="3">
        <dgm:presLayoutVars>
          <dgm:bulletEnabled val="1"/>
        </dgm:presLayoutVars>
      </dgm:prSet>
      <dgm:spPr/>
    </dgm:pt>
    <dgm:pt modelId="{58B104C7-49B3-4068-A1AA-13AD71C12111}" type="pres">
      <dgm:prSet presAssocID="{9729BB46-24A4-481F-8D40-03B731D9530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099EC17-A7E4-4B74-972C-A9587BFC0BD5}" type="presOf" srcId="{D30B6B08-B4E4-4B6D-B672-8B6441CEE39C}" destId="{5D0212E9-0FD6-4EDF-959E-79E656C47240}" srcOrd="0" destOrd="0" presId="urn:microsoft.com/office/officeart/2005/8/layout/vProcess5"/>
    <dgm:cxn modelId="{23E6DD5B-C23E-40C1-B7EE-1FBF7DBC76C1}" type="presOf" srcId="{9F611BB8-A558-4A64-BC25-A52A5066D6CC}" destId="{58B104C7-49B3-4068-A1AA-13AD71C12111}" srcOrd="1" destOrd="0" presId="urn:microsoft.com/office/officeart/2005/8/layout/vProcess5"/>
    <dgm:cxn modelId="{6D78756A-C372-4686-B2D2-41D3D73FA1E2}" type="presOf" srcId="{FE13FC67-3D7B-4C6E-A551-C94D7C50F53C}" destId="{D4040815-6A55-4BCB-91F8-5D04C359AAF7}" srcOrd="1" destOrd="0" presId="urn:microsoft.com/office/officeart/2005/8/layout/vProcess5"/>
    <dgm:cxn modelId="{81E3DF76-BEDD-4BBC-95CC-1B9D7D14D7F4}" type="presOf" srcId="{FE13FC67-3D7B-4C6E-A551-C94D7C50F53C}" destId="{3F1F639E-113C-4D6E-B4B5-0A690ACDD36C}" srcOrd="0" destOrd="0" presId="urn:microsoft.com/office/officeart/2005/8/layout/vProcess5"/>
    <dgm:cxn modelId="{8E9866A3-141E-4B70-B696-30D2ED595D35}" type="presOf" srcId="{38015B24-EE92-4288-A8E3-F6CD6543603F}" destId="{6F6D49DC-6F04-45F9-8119-4091C2890952}" srcOrd="0" destOrd="0" presId="urn:microsoft.com/office/officeart/2005/8/layout/vProcess5"/>
    <dgm:cxn modelId="{81C76CA4-4481-4847-839A-ACF6746DC69A}" srcId="{9729BB46-24A4-481F-8D40-03B731D9530B}" destId="{2583DED0-9867-4CFD-8CD8-CE1E5A8D9149}" srcOrd="0" destOrd="0" parTransId="{A898ACF6-0AC6-4C62-BDFC-1374DD49B330}" sibTransId="{D30B6B08-B4E4-4B6D-B672-8B6441CEE39C}"/>
    <dgm:cxn modelId="{03B029C3-4A7E-4087-9A50-00B4EE50C83E}" srcId="{9729BB46-24A4-481F-8D40-03B731D9530B}" destId="{FE13FC67-3D7B-4C6E-A551-C94D7C50F53C}" srcOrd="1" destOrd="0" parTransId="{1DC5F601-620A-4CDD-BEC0-EB7BFFED0BA2}" sibTransId="{38015B24-EE92-4288-A8E3-F6CD6543603F}"/>
    <dgm:cxn modelId="{2730B2D1-8166-4C76-8D9A-3D2576C5D2EC}" type="presOf" srcId="{9F611BB8-A558-4A64-BC25-A52A5066D6CC}" destId="{06DA3B60-DB61-4B8B-905D-60795A981368}" srcOrd="0" destOrd="0" presId="urn:microsoft.com/office/officeart/2005/8/layout/vProcess5"/>
    <dgm:cxn modelId="{013537D5-C7C0-451D-A1EC-9FEBF332E8D7}" srcId="{9729BB46-24A4-481F-8D40-03B731D9530B}" destId="{9F611BB8-A558-4A64-BC25-A52A5066D6CC}" srcOrd="2" destOrd="0" parTransId="{074AD480-D43A-4C86-AF76-9A23D6E533EC}" sibTransId="{2A3DA3B8-D361-4553-AC88-5CF3415C648E}"/>
    <dgm:cxn modelId="{7ECB4FD7-E1AD-4154-9AD8-819907002673}" type="presOf" srcId="{9729BB46-24A4-481F-8D40-03B731D9530B}" destId="{863AC6AB-E5E3-412F-BC01-C14B7C0AFD09}" srcOrd="0" destOrd="0" presId="urn:microsoft.com/office/officeart/2005/8/layout/vProcess5"/>
    <dgm:cxn modelId="{4B503FFB-6E26-4BC9-9241-26101523031D}" type="presOf" srcId="{2583DED0-9867-4CFD-8CD8-CE1E5A8D9149}" destId="{EC37E998-3599-46CA-A27C-847604AE1CA6}" srcOrd="1" destOrd="0" presId="urn:microsoft.com/office/officeart/2005/8/layout/vProcess5"/>
    <dgm:cxn modelId="{CF9536FD-DB1E-4BF9-BED0-68A8259C77D5}" type="presOf" srcId="{2583DED0-9867-4CFD-8CD8-CE1E5A8D9149}" destId="{D1336B27-6EF7-4798-87EB-3D5A8883D317}" srcOrd="0" destOrd="0" presId="urn:microsoft.com/office/officeart/2005/8/layout/vProcess5"/>
    <dgm:cxn modelId="{7787CAC4-34BF-4EEC-B19B-BF102D796FE8}" type="presParOf" srcId="{863AC6AB-E5E3-412F-BC01-C14B7C0AFD09}" destId="{AD675101-28B6-41B7-A81A-51F5CE72A14F}" srcOrd="0" destOrd="0" presId="urn:microsoft.com/office/officeart/2005/8/layout/vProcess5"/>
    <dgm:cxn modelId="{48269FC2-7B26-4716-A21F-CA057EC2C435}" type="presParOf" srcId="{863AC6AB-E5E3-412F-BC01-C14B7C0AFD09}" destId="{D1336B27-6EF7-4798-87EB-3D5A8883D317}" srcOrd="1" destOrd="0" presId="urn:microsoft.com/office/officeart/2005/8/layout/vProcess5"/>
    <dgm:cxn modelId="{5B3E2347-2E98-4C99-9BBA-A46BD7B914AB}" type="presParOf" srcId="{863AC6AB-E5E3-412F-BC01-C14B7C0AFD09}" destId="{3F1F639E-113C-4D6E-B4B5-0A690ACDD36C}" srcOrd="2" destOrd="0" presId="urn:microsoft.com/office/officeart/2005/8/layout/vProcess5"/>
    <dgm:cxn modelId="{94509615-4361-4761-91A1-70D32088B55E}" type="presParOf" srcId="{863AC6AB-E5E3-412F-BC01-C14B7C0AFD09}" destId="{06DA3B60-DB61-4B8B-905D-60795A981368}" srcOrd="3" destOrd="0" presId="urn:microsoft.com/office/officeart/2005/8/layout/vProcess5"/>
    <dgm:cxn modelId="{1A8BCFDC-3050-4CAE-AB89-FA95D613C867}" type="presParOf" srcId="{863AC6AB-E5E3-412F-BC01-C14B7C0AFD09}" destId="{5D0212E9-0FD6-4EDF-959E-79E656C47240}" srcOrd="4" destOrd="0" presId="urn:microsoft.com/office/officeart/2005/8/layout/vProcess5"/>
    <dgm:cxn modelId="{4DCF8957-AD4E-483D-B586-F67B2DB30563}" type="presParOf" srcId="{863AC6AB-E5E3-412F-BC01-C14B7C0AFD09}" destId="{6F6D49DC-6F04-45F9-8119-4091C2890952}" srcOrd="5" destOrd="0" presId="urn:microsoft.com/office/officeart/2005/8/layout/vProcess5"/>
    <dgm:cxn modelId="{6ECBB1A2-2D0C-4590-B0BC-6B2407D7DF82}" type="presParOf" srcId="{863AC6AB-E5E3-412F-BC01-C14B7C0AFD09}" destId="{EC37E998-3599-46CA-A27C-847604AE1CA6}" srcOrd="6" destOrd="0" presId="urn:microsoft.com/office/officeart/2005/8/layout/vProcess5"/>
    <dgm:cxn modelId="{3B4A552D-BF97-45DB-9AE9-5B7328DF93F3}" type="presParOf" srcId="{863AC6AB-E5E3-412F-BC01-C14B7C0AFD09}" destId="{D4040815-6A55-4BCB-91F8-5D04C359AAF7}" srcOrd="7" destOrd="0" presId="urn:microsoft.com/office/officeart/2005/8/layout/vProcess5"/>
    <dgm:cxn modelId="{7DB48B0D-1A45-4B4C-9243-4D73A9E91BD6}" type="presParOf" srcId="{863AC6AB-E5E3-412F-BC01-C14B7C0AFD09}" destId="{58B104C7-49B3-4068-A1AA-13AD71C1211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F22448-A5FC-4A33-9466-453DA4DDD6E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B61E205E-6DF2-4D5C-BAF4-64E7A536EA7A}">
      <dgm:prSet phldrT="[Texto]" custT="1"/>
      <dgm:spPr/>
      <dgm:t>
        <a:bodyPr/>
        <a:lstStyle/>
        <a:p>
          <a:r>
            <a:rPr lang="es-CL" sz="5400" dirty="0" err="1">
              <a:ln>
                <a:solidFill>
                  <a:srgbClr val="002060"/>
                </a:solidFill>
              </a:ln>
              <a:solidFill>
                <a:schemeClr val="accent1">
                  <a:lumMod val="75000"/>
                </a:schemeClr>
              </a:solidFill>
            </a:rPr>
            <a:t>ABPro</a:t>
          </a:r>
          <a:endParaRPr lang="es-CL" sz="5400" dirty="0">
            <a:ln>
              <a:solidFill>
                <a:srgbClr val="002060"/>
              </a:solidFill>
            </a:ln>
            <a:solidFill>
              <a:schemeClr val="accent1">
                <a:lumMod val="75000"/>
              </a:schemeClr>
            </a:solidFill>
          </a:endParaRPr>
        </a:p>
      </dgm:t>
    </dgm:pt>
    <dgm:pt modelId="{B78D6DBE-EDC9-4E09-8A4D-88C5816BADF2}" type="parTrans" cxnId="{D8227341-A77D-484C-B96D-E8074485F79A}">
      <dgm:prSet/>
      <dgm:spPr/>
      <dgm:t>
        <a:bodyPr/>
        <a:lstStyle/>
        <a:p>
          <a:endParaRPr lang="es-CL"/>
        </a:p>
      </dgm:t>
    </dgm:pt>
    <dgm:pt modelId="{733D13AD-A56B-466B-AEDD-EAD2DF28C9A4}" type="sibTrans" cxnId="{D8227341-A77D-484C-B96D-E8074485F79A}">
      <dgm:prSet/>
      <dgm:spPr/>
      <dgm:t>
        <a:bodyPr/>
        <a:lstStyle/>
        <a:p>
          <a:endParaRPr lang="es-CL"/>
        </a:p>
      </dgm:t>
    </dgm:pt>
    <dgm:pt modelId="{314A6549-76F9-426F-9916-B7FFABE5B85B}">
      <dgm:prSet phldrT="[Texto]" custT="1"/>
      <dgm:spPr/>
      <dgm:t>
        <a:bodyPr/>
        <a:lstStyle/>
        <a:p>
          <a:r>
            <a:rPr lang="es-CL" sz="2400" dirty="0"/>
            <a:t>Trabajo final</a:t>
          </a:r>
        </a:p>
      </dgm:t>
    </dgm:pt>
    <dgm:pt modelId="{B0383B16-6AFD-4308-9FA0-B582665F8D5D}" type="parTrans" cxnId="{04A6CB7F-6DA9-4176-A812-2F4EC72D1164}">
      <dgm:prSet/>
      <dgm:spPr/>
      <dgm:t>
        <a:bodyPr/>
        <a:lstStyle/>
        <a:p>
          <a:endParaRPr lang="es-CL"/>
        </a:p>
      </dgm:t>
    </dgm:pt>
    <dgm:pt modelId="{C4C88D15-FEB9-4974-95A6-E0974F16FEFD}" type="sibTrans" cxnId="{04A6CB7F-6DA9-4176-A812-2F4EC72D1164}">
      <dgm:prSet/>
      <dgm:spPr/>
      <dgm:t>
        <a:bodyPr/>
        <a:lstStyle/>
        <a:p>
          <a:endParaRPr lang="es-CL"/>
        </a:p>
      </dgm:t>
    </dgm:pt>
    <dgm:pt modelId="{40B8AAF4-00C8-464F-89CE-BEFDC9868D44}">
      <dgm:prSet phldrT="[Texto]" custT="1"/>
      <dgm:spPr/>
      <dgm:t>
        <a:bodyPr/>
        <a:lstStyle/>
        <a:p>
          <a:r>
            <a:rPr lang="es-CL" sz="1800" dirty="0"/>
            <a:t>PPT </a:t>
          </a:r>
          <a:br>
            <a:rPr lang="es-CL" sz="1800" dirty="0"/>
          </a:br>
          <a:r>
            <a:rPr lang="es-CL" sz="1800" dirty="0"/>
            <a:t>formato video</a:t>
          </a:r>
        </a:p>
      </dgm:t>
    </dgm:pt>
    <dgm:pt modelId="{816517E5-898F-4F4D-98A0-4A039A8285DB}" type="parTrans" cxnId="{B67D8FA4-86A6-44FA-ABE1-E7611A537C1C}">
      <dgm:prSet/>
      <dgm:spPr/>
      <dgm:t>
        <a:bodyPr/>
        <a:lstStyle/>
        <a:p>
          <a:endParaRPr lang="es-CL"/>
        </a:p>
      </dgm:t>
    </dgm:pt>
    <dgm:pt modelId="{3AEE7ACD-034A-4BA5-B1B8-4F756DA9A89B}" type="sibTrans" cxnId="{B67D8FA4-86A6-44FA-ABE1-E7611A537C1C}">
      <dgm:prSet/>
      <dgm:spPr/>
      <dgm:t>
        <a:bodyPr/>
        <a:lstStyle/>
        <a:p>
          <a:endParaRPr lang="es-CL"/>
        </a:p>
      </dgm:t>
    </dgm:pt>
    <dgm:pt modelId="{63DC131B-23E9-4A82-9139-1A897C64F74F}">
      <dgm:prSet phldrT="[Texto]" custT="1"/>
      <dgm:spPr/>
      <dgm:t>
        <a:bodyPr/>
        <a:lstStyle/>
        <a:p>
          <a:r>
            <a:rPr lang="es-CL" sz="2400" dirty="0"/>
            <a:t>Prototipo</a:t>
          </a:r>
        </a:p>
      </dgm:t>
    </dgm:pt>
    <dgm:pt modelId="{20BAD6EC-89A2-4C69-A265-84DA42F74511}" type="sibTrans" cxnId="{8B0B3CA3-BB46-4FFE-8145-261ACA1DCC13}">
      <dgm:prSet/>
      <dgm:spPr/>
      <dgm:t>
        <a:bodyPr/>
        <a:lstStyle/>
        <a:p>
          <a:endParaRPr lang="es-CL"/>
        </a:p>
      </dgm:t>
    </dgm:pt>
    <dgm:pt modelId="{20B85717-CF37-455D-A085-5FCC075A650C}" type="parTrans" cxnId="{8B0B3CA3-BB46-4FFE-8145-261ACA1DCC13}">
      <dgm:prSet/>
      <dgm:spPr/>
      <dgm:t>
        <a:bodyPr/>
        <a:lstStyle/>
        <a:p>
          <a:endParaRPr lang="es-CL"/>
        </a:p>
      </dgm:t>
    </dgm:pt>
    <dgm:pt modelId="{F9EB67EE-3B2A-43C6-A5F9-30F579F4AE7A}">
      <dgm:prSet phldrT="[Texto]" custT="1"/>
      <dgm:spPr/>
      <dgm:t>
        <a:bodyPr/>
        <a:lstStyle/>
        <a:p>
          <a:r>
            <a:rPr lang="es-CL" sz="1800" dirty="0"/>
            <a:t>Maqueta, Afiche, Applet…</a:t>
          </a:r>
        </a:p>
      </dgm:t>
    </dgm:pt>
    <dgm:pt modelId="{4BE37CDA-8ABA-4538-A16B-F1890DD2B58B}" type="parTrans" cxnId="{C608E960-428A-4BEB-B848-3A257A5A1464}">
      <dgm:prSet/>
      <dgm:spPr/>
      <dgm:t>
        <a:bodyPr/>
        <a:lstStyle/>
        <a:p>
          <a:endParaRPr lang="es-CL"/>
        </a:p>
      </dgm:t>
    </dgm:pt>
    <dgm:pt modelId="{4A1CE5E2-830A-4AED-8E01-119C1D660367}" type="sibTrans" cxnId="{C608E960-428A-4BEB-B848-3A257A5A1464}">
      <dgm:prSet/>
      <dgm:spPr/>
      <dgm:t>
        <a:bodyPr/>
        <a:lstStyle/>
        <a:p>
          <a:endParaRPr lang="es-CL"/>
        </a:p>
      </dgm:t>
    </dgm:pt>
    <dgm:pt modelId="{3A5F48AC-A245-4F78-9A5A-026FA313E90E}" type="pres">
      <dgm:prSet presAssocID="{2FF22448-A5FC-4A33-9466-453DA4DDD6E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6ED933-2F08-4AA4-A5B3-D012E96A25A0}" type="pres">
      <dgm:prSet presAssocID="{B61E205E-6DF2-4D5C-BAF4-64E7A536EA7A}" presName="hierRoot1" presStyleCnt="0">
        <dgm:presLayoutVars>
          <dgm:hierBranch val="init"/>
        </dgm:presLayoutVars>
      </dgm:prSet>
      <dgm:spPr/>
    </dgm:pt>
    <dgm:pt modelId="{C090E161-057E-49D1-B24E-69F6D5D6EF0D}" type="pres">
      <dgm:prSet presAssocID="{B61E205E-6DF2-4D5C-BAF4-64E7A536EA7A}" presName="rootComposite1" presStyleCnt="0"/>
      <dgm:spPr/>
    </dgm:pt>
    <dgm:pt modelId="{8D9A86B5-5192-4B93-8010-FD659D583799}" type="pres">
      <dgm:prSet presAssocID="{B61E205E-6DF2-4D5C-BAF4-64E7A536EA7A}" presName="rootText1" presStyleLbl="alignAcc1" presStyleIdx="0" presStyleCnt="0">
        <dgm:presLayoutVars>
          <dgm:chPref val="3"/>
        </dgm:presLayoutVars>
      </dgm:prSet>
      <dgm:spPr/>
    </dgm:pt>
    <dgm:pt modelId="{0FFDEA96-9694-4678-8B70-2C2962F5B8C1}" type="pres">
      <dgm:prSet presAssocID="{B61E205E-6DF2-4D5C-BAF4-64E7A536EA7A}" presName="topArc1" presStyleLbl="parChTrans1D1" presStyleIdx="0" presStyleCnt="10"/>
      <dgm:spPr>
        <a:noFill/>
        <a:ln>
          <a:solidFill>
            <a:srgbClr val="FFA7A7"/>
          </a:solidFill>
        </a:ln>
      </dgm:spPr>
    </dgm:pt>
    <dgm:pt modelId="{F67AC164-164A-4C93-B9BD-09F23D2FA03E}" type="pres">
      <dgm:prSet presAssocID="{B61E205E-6DF2-4D5C-BAF4-64E7A536EA7A}" presName="bottomArc1" presStyleLbl="parChTrans1D1" presStyleIdx="1" presStyleCnt="10"/>
      <dgm:spPr>
        <a:ln>
          <a:solidFill>
            <a:srgbClr val="FFA7A7"/>
          </a:solidFill>
        </a:ln>
      </dgm:spPr>
    </dgm:pt>
    <dgm:pt modelId="{E552C962-E42F-458D-885A-839C83457915}" type="pres">
      <dgm:prSet presAssocID="{B61E205E-6DF2-4D5C-BAF4-64E7A536EA7A}" presName="topConnNode1" presStyleLbl="node1" presStyleIdx="0" presStyleCnt="0"/>
      <dgm:spPr/>
    </dgm:pt>
    <dgm:pt modelId="{CF9B2EA0-A372-4453-9ABE-A8C75CF751A2}" type="pres">
      <dgm:prSet presAssocID="{B61E205E-6DF2-4D5C-BAF4-64E7A536EA7A}" presName="hierChild2" presStyleCnt="0"/>
      <dgm:spPr/>
    </dgm:pt>
    <dgm:pt modelId="{CADD5E10-55AC-4221-8BAC-7F7089644A65}" type="pres">
      <dgm:prSet presAssocID="{B0383B16-6AFD-4308-9FA0-B582665F8D5D}" presName="Name28" presStyleLbl="parChTrans1D2" presStyleIdx="0" presStyleCnt="2"/>
      <dgm:spPr/>
    </dgm:pt>
    <dgm:pt modelId="{D4EAA81A-042C-4D9D-8EAD-80A9D15D7A26}" type="pres">
      <dgm:prSet presAssocID="{314A6549-76F9-426F-9916-B7FFABE5B85B}" presName="hierRoot2" presStyleCnt="0">
        <dgm:presLayoutVars>
          <dgm:hierBranch val="init"/>
        </dgm:presLayoutVars>
      </dgm:prSet>
      <dgm:spPr/>
    </dgm:pt>
    <dgm:pt modelId="{E645D909-D568-4A18-ABC4-DD6FC113DB93}" type="pres">
      <dgm:prSet presAssocID="{314A6549-76F9-426F-9916-B7FFABE5B85B}" presName="rootComposite2" presStyleCnt="0"/>
      <dgm:spPr/>
    </dgm:pt>
    <dgm:pt modelId="{B23E73B9-E7C3-4845-87F6-57738EEF878C}" type="pres">
      <dgm:prSet presAssocID="{314A6549-76F9-426F-9916-B7FFABE5B85B}" presName="rootText2" presStyleLbl="alignAcc1" presStyleIdx="0" presStyleCnt="0">
        <dgm:presLayoutVars>
          <dgm:chPref val="3"/>
        </dgm:presLayoutVars>
      </dgm:prSet>
      <dgm:spPr/>
    </dgm:pt>
    <dgm:pt modelId="{3924E511-C88B-498B-A0D7-9B58DA2704B7}" type="pres">
      <dgm:prSet presAssocID="{314A6549-76F9-426F-9916-B7FFABE5B85B}" presName="topArc2" presStyleLbl="parChTrans1D1" presStyleIdx="2" presStyleCnt="10"/>
      <dgm:spPr/>
    </dgm:pt>
    <dgm:pt modelId="{BB4BFEC2-CF44-4001-9177-93BAA2CFD9F8}" type="pres">
      <dgm:prSet presAssocID="{314A6549-76F9-426F-9916-B7FFABE5B85B}" presName="bottomArc2" presStyleLbl="parChTrans1D1" presStyleIdx="3" presStyleCnt="10"/>
      <dgm:spPr/>
    </dgm:pt>
    <dgm:pt modelId="{DB541B77-B548-413E-8B77-BA533E9EAB38}" type="pres">
      <dgm:prSet presAssocID="{314A6549-76F9-426F-9916-B7FFABE5B85B}" presName="topConnNode2" presStyleLbl="node2" presStyleIdx="0" presStyleCnt="0"/>
      <dgm:spPr/>
    </dgm:pt>
    <dgm:pt modelId="{57190B2D-9328-487E-81E1-7D85AE6DBFBA}" type="pres">
      <dgm:prSet presAssocID="{314A6549-76F9-426F-9916-B7FFABE5B85B}" presName="hierChild4" presStyleCnt="0"/>
      <dgm:spPr/>
    </dgm:pt>
    <dgm:pt modelId="{83A603FA-3808-4C22-AF99-DD5A84C07F46}" type="pres">
      <dgm:prSet presAssocID="{816517E5-898F-4F4D-98A0-4A039A8285DB}" presName="Name28" presStyleLbl="parChTrans1D3" presStyleIdx="0" presStyleCnt="2"/>
      <dgm:spPr/>
    </dgm:pt>
    <dgm:pt modelId="{A2834EE5-392E-4815-A0F7-A8EAEC36CE97}" type="pres">
      <dgm:prSet presAssocID="{40B8AAF4-00C8-464F-89CE-BEFDC9868D44}" presName="hierRoot2" presStyleCnt="0">
        <dgm:presLayoutVars>
          <dgm:hierBranch val="init"/>
        </dgm:presLayoutVars>
      </dgm:prSet>
      <dgm:spPr/>
    </dgm:pt>
    <dgm:pt modelId="{78881245-AFFB-4743-A884-35771D3761E1}" type="pres">
      <dgm:prSet presAssocID="{40B8AAF4-00C8-464F-89CE-BEFDC9868D44}" presName="rootComposite2" presStyleCnt="0"/>
      <dgm:spPr/>
    </dgm:pt>
    <dgm:pt modelId="{BCB4AC5E-3412-4B82-8B99-0A53DFC18A9C}" type="pres">
      <dgm:prSet presAssocID="{40B8AAF4-00C8-464F-89CE-BEFDC9868D44}" presName="rootText2" presStyleLbl="alignAcc1" presStyleIdx="0" presStyleCnt="0" custScaleX="104109" custLinFactNeighborX="-40427" custLinFactNeighborY="37383">
        <dgm:presLayoutVars>
          <dgm:chPref val="3"/>
        </dgm:presLayoutVars>
      </dgm:prSet>
      <dgm:spPr/>
    </dgm:pt>
    <dgm:pt modelId="{7B13EAA5-C5F5-43E0-B575-93D4A399D570}" type="pres">
      <dgm:prSet presAssocID="{40B8AAF4-00C8-464F-89CE-BEFDC9868D44}" presName="topArc2" presStyleLbl="parChTrans1D1" presStyleIdx="4" presStyleCnt="10"/>
      <dgm:spPr/>
    </dgm:pt>
    <dgm:pt modelId="{E2AD2DEB-09F0-48E4-B145-7834A02479BC}" type="pres">
      <dgm:prSet presAssocID="{40B8AAF4-00C8-464F-89CE-BEFDC9868D44}" presName="bottomArc2" presStyleLbl="parChTrans1D1" presStyleIdx="5" presStyleCnt="10"/>
      <dgm:spPr/>
    </dgm:pt>
    <dgm:pt modelId="{8E9D587C-7A52-4B1D-ADD0-37D645CC0805}" type="pres">
      <dgm:prSet presAssocID="{40B8AAF4-00C8-464F-89CE-BEFDC9868D44}" presName="topConnNode2" presStyleLbl="node3" presStyleIdx="0" presStyleCnt="0"/>
      <dgm:spPr/>
    </dgm:pt>
    <dgm:pt modelId="{78EBFFF7-7DD1-442B-9AC9-187765AEB090}" type="pres">
      <dgm:prSet presAssocID="{40B8AAF4-00C8-464F-89CE-BEFDC9868D44}" presName="hierChild4" presStyleCnt="0"/>
      <dgm:spPr/>
    </dgm:pt>
    <dgm:pt modelId="{13605100-58A5-4FD8-B814-603207E37215}" type="pres">
      <dgm:prSet presAssocID="{40B8AAF4-00C8-464F-89CE-BEFDC9868D44}" presName="hierChild5" presStyleCnt="0"/>
      <dgm:spPr/>
    </dgm:pt>
    <dgm:pt modelId="{9DD4D9EF-DD9E-455D-BBD7-ED3D17C3E49D}" type="pres">
      <dgm:prSet presAssocID="{314A6549-76F9-426F-9916-B7FFABE5B85B}" presName="hierChild5" presStyleCnt="0"/>
      <dgm:spPr/>
    </dgm:pt>
    <dgm:pt modelId="{4C4E04DB-3434-49A3-8140-2C8A6433018B}" type="pres">
      <dgm:prSet presAssocID="{20B85717-CF37-455D-A085-5FCC075A650C}" presName="Name28" presStyleLbl="parChTrans1D2" presStyleIdx="1" presStyleCnt="2"/>
      <dgm:spPr/>
    </dgm:pt>
    <dgm:pt modelId="{95EFB6F1-E39D-43D6-A548-2EA5436C55B2}" type="pres">
      <dgm:prSet presAssocID="{63DC131B-23E9-4A82-9139-1A897C64F74F}" presName="hierRoot2" presStyleCnt="0">
        <dgm:presLayoutVars>
          <dgm:hierBranch val="init"/>
        </dgm:presLayoutVars>
      </dgm:prSet>
      <dgm:spPr/>
    </dgm:pt>
    <dgm:pt modelId="{5A236934-B961-4ECC-BECA-2F297075E83F}" type="pres">
      <dgm:prSet presAssocID="{63DC131B-23E9-4A82-9139-1A897C64F74F}" presName="rootComposite2" presStyleCnt="0"/>
      <dgm:spPr/>
    </dgm:pt>
    <dgm:pt modelId="{4F914967-C3D4-404B-9C59-8166EBA13808}" type="pres">
      <dgm:prSet presAssocID="{63DC131B-23E9-4A82-9139-1A897C64F74F}" presName="rootText2" presStyleLbl="alignAcc1" presStyleIdx="0" presStyleCnt="0">
        <dgm:presLayoutVars>
          <dgm:chPref val="3"/>
        </dgm:presLayoutVars>
      </dgm:prSet>
      <dgm:spPr/>
    </dgm:pt>
    <dgm:pt modelId="{8E86C773-75D4-492B-B872-AAA2A5200781}" type="pres">
      <dgm:prSet presAssocID="{63DC131B-23E9-4A82-9139-1A897C64F74F}" presName="topArc2" presStyleLbl="parChTrans1D1" presStyleIdx="6" presStyleCnt="10"/>
      <dgm:spPr/>
    </dgm:pt>
    <dgm:pt modelId="{B9345CFE-7E3E-4A71-9F37-0B9AD991EAC1}" type="pres">
      <dgm:prSet presAssocID="{63DC131B-23E9-4A82-9139-1A897C64F74F}" presName="bottomArc2" presStyleLbl="parChTrans1D1" presStyleIdx="7" presStyleCnt="10"/>
      <dgm:spPr/>
    </dgm:pt>
    <dgm:pt modelId="{0066900A-B8A8-4719-ADBA-CB6CA6E049D8}" type="pres">
      <dgm:prSet presAssocID="{63DC131B-23E9-4A82-9139-1A897C64F74F}" presName="topConnNode2" presStyleLbl="node2" presStyleIdx="0" presStyleCnt="0"/>
      <dgm:spPr/>
    </dgm:pt>
    <dgm:pt modelId="{52D9055E-7783-4D2B-A684-88028A54743A}" type="pres">
      <dgm:prSet presAssocID="{63DC131B-23E9-4A82-9139-1A897C64F74F}" presName="hierChild4" presStyleCnt="0"/>
      <dgm:spPr/>
    </dgm:pt>
    <dgm:pt modelId="{84E60981-4DF5-4DE1-970D-CCF8A7835FC0}" type="pres">
      <dgm:prSet presAssocID="{4BE37CDA-8ABA-4538-A16B-F1890DD2B58B}" presName="Name28" presStyleLbl="parChTrans1D3" presStyleIdx="1" presStyleCnt="2"/>
      <dgm:spPr/>
    </dgm:pt>
    <dgm:pt modelId="{1FF6D59C-EE28-4F3E-910A-BD00D0FABF20}" type="pres">
      <dgm:prSet presAssocID="{F9EB67EE-3B2A-43C6-A5F9-30F579F4AE7A}" presName="hierRoot2" presStyleCnt="0">
        <dgm:presLayoutVars>
          <dgm:hierBranch val="init"/>
        </dgm:presLayoutVars>
      </dgm:prSet>
      <dgm:spPr/>
    </dgm:pt>
    <dgm:pt modelId="{F03FF65D-99D3-401C-8A05-64A4B53A2905}" type="pres">
      <dgm:prSet presAssocID="{F9EB67EE-3B2A-43C6-A5F9-30F579F4AE7A}" presName="rootComposite2" presStyleCnt="0"/>
      <dgm:spPr/>
    </dgm:pt>
    <dgm:pt modelId="{01F43CEF-A5D8-4565-8577-E7D4B87E04CF}" type="pres">
      <dgm:prSet presAssocID="{F9EB67EE-3B2A-43C6-A5F9-30F579F4AE7A}" presName="rootText2" presStyleLbl="alignAcc1" presStyleIdx="0" presStyleCnt="0" custScaleY="90945" custLinFactNeighborX="-37038" custLinFactNeighborY="37683">
        <dgm:presLayoutVars>
          <dgm:chPref val="3"/>
        </dgm:presLayoutVars>
      </dgm:prSet>
      <dgm:spPr/>
    </dgm:pt>
    <dgm:pt modelId="{543106A8-AF3C-40DD-95E1-FCA261676F7F}" type="pres">
      <dgm:prSet presAssocID="{F9EB67EE-3B2A-43C6-A5F9-30F579F4AE7A}" presName="topArc2" presStyleLbl="parChTrans1D1" presStyleIdx="8" presStyleCnt="10"/>
      <dgm:spPr/>
    </dgm:pt>
    <dgm:pt modelId="{50150B17-357F-46AE-9467-A329632B22BF}" type="pres">
      <dgm:prSet presAssocID="{F9EB67EE-3B2A-43C6-A5F9-30F579F4AE7A}" presName="bottomArc2" presStyleLbl="parChTrans1D1" presStyleIdx="9" presStyleCnt="10"/>
      <dgm:spPr/>
    </dgm:pt>
    <dgm:pt modelId="{DF5007D0-C6D9-403D-B30B-BB33DEC8EC37}" type="pres">
      <dgm:prSet presAssocID="{F9EB67EE-3B2A-43C6-A5F9-30F579F4AE7A}" presName="topConnNode2" presStyleLbl="node3" presStyleIdx="0" presStyleCnt="0"/>
      <dgm:spPr/>
    </dgm:pt>
    <dgm:pt modelId="{D24314BF-5135-476E-83FF-29DC322D8BEE}" type="pres">
      <dgm:prSet presAssocID="{F9EB67EE-3B2A-43C6-A5F9-30F579F4AE7A}" presName="hierChild4" presStyleCnt="0"/>
      <dgm:spPr/>
    </dgm:pt>
    <dgm:pt modelId="{62D93EB6-68E5-443B-9AA1-CD49A3E5CAB2}" type="pres">
      <dgm:prSet presAssocID="{F9EB67EE-3B2A-43C6-A5F9-30F579F4AE7A}" presName="hierChild5" presStyleCnt="0"/>
      <dgm:spPr/>
    </dgm:pt>
    <dgm:pt modelId="{CFE6B262-6390-4875-9F74-663508A420AA}" type="pres">
      <dgm:prSet presAssocID="{63DC131B-23E9-4A82-9139-1A897C64F74F}" presName="hierChild5" presStyleCnt="0"/>
      <dgm:spPr/>
    </dgm:pt>
    <dgm:pt modelId="{1D509EB0-5565-45AE-A075-26832C07C66E}" type="pres">
      <dgm:prSet presAssocID="{B61E205E-6DF2-4D5C-BAF4-64E7A536EA7A}" presName="hierChild3" presStyleCnt="0"/>
      <dgm:spPr/>
    </dgm:pt>
  </dgm:ptLst>
  <dgm:cxnLst>
    <dgm:cxn modelId="{1DC8BB02-2E46-4D01-A541-333CAE4ADF48}" type="presOf" srcId="{2FF22448-A5FC-4A33-9466-453DA4DDD6EA}" destId="{3A5F48AC-A245-4F78-9A5A-026FA313E90E}" srcOrd="0" destOrd="0" presId="urn:microsoft.com/office/officeart/2008/layout/HalfCircleOrganizationChart"/>
    <dgm:cxn modelId="{26CE6211-8FD4-4FC3-BC04-BC4CB33DB643}" type="presOf" srcId="{B61E205E-6DF2-4D5C-BAF4-64E7A536EA7A}" destId="{8D9A86B5-5192-4B93-8010-FD659D583799}" srcOrd="0" destOrd="0" presId="urn:microsoft.com/office/officeart/2008/layout/HalfCircleOrganizationChart"/>
    <dgm:cxn modelId="{4424C719-F92A-4069-92AD-531A82A16F40}" type="presOf" srcId="{20B85717-CF37-455D-A085-5FCC075A650C}" destId="{4C4E04DB-3434-49A3-8140-2C8A6433018B}" srcOrd="0" destOrd="0" presId="urn:microsoft.com/office/officeart/2008/layout/HalfCircleOrganizationChart"/>
    <dgm:cxn modelId="{54BD101C-63EC-47B3-9790-E18B449A5DC7}" type="presOf" srcId="{B0383B16-6AFD-4308-9FA0-B582665F8D5D}" destId="{CADD5E10-55AC-4221-8BAC-7F7089644A65}" srcOrd="0" destOrd="0" presId="urn:microsoft.com/office/officeart/2008/layout/HalfCircleOrganizationChart"/>
    <dgm:cxn modelId="{770C612A-9F22-4239-A62C-CD02069B94F0}" type="presOf" srcId="{63DC131B-23E9-4A82-9139-1A897C64F74F}" destId="{0066900A-B8A8-4719-ADBA-CB6CA6E049D8}" srcOrd="1" destOrd="0" presId="urn:microsoft.com/office/officeart/2008/layout/HalfCircleOrganizationChart"/>
    <dgm:cxn modelId="{D8227341-A77D-484C-B96D-E8074485F79A}" srcId="{2FF22448-A5FC-4A33-9466-453DA4DDD6EA}" destId="{B61E205E-6DF2-4D5C-BAF4-64E7A536EA7A}" srcOrd="0" destOrd="0" parTransId="{B78D6DBE-EDC9-4E09-8A4D-88C5816BADF2}" sibTransId="{733D13AD-A56B-466B-AEDD-EAD2DF28C9A4}"/>
    <dgm:cxn modelId="{93AA1D48-5169-4A8F-9DA2-FC1DE8DF2B32}" type="presOf" srcId="{816517E5-898F-4F4D-98A0-4A039A8285DB}" destId="{83A603FA-3808-4C22-AF99-DD5A84C07F46}" srcOrd="0" destOrd="0" presId="urn:microsoft.com/office/officeart/2008/layout/HalfCircleOrganizationChart"/>
    <dgm:cxn modelId="{C608E960-428A-4BEB-B848-3A257A5A1464}" srcId="{63DC131B-23E9-4A82-9139-1A897C64F74F}" destId="{F9EB67EE-3B2A-43C6-A5F9-30F579F4AE7A}" srcOrd="0" destOrd="0" parTransId="{4BE37CDA-8ABA-4538-A16B-F1890DD2B58B}" sibTransId="{4A1CE5E2-830A-4AED-8E01-119C1D660367}"/>
    <dgm:cxn modelId="{04A6CB7F-6DA9-4176-A812-2F4EC72D1164}" srcId="{B61E205E-6DF2-4D5C-BAF4-64E7A536EA7A}" destId="{314A6549-76F9-426F-9916-B7FFABE5B85B}" srcOrd="0" destOrd="0" parTransId="{B0383B16-6AFD-4308-9FA0-B582665F8D5D}" sibTransId="{C4C88D15-FEB9-4974-95A6-E0974F16FEFD}"/>
    <dgm:cxn modelId="{CFB3688C-3679-42A7-AC9A-94A074343D4D}" type="presOf" srcId="{F9EB67EE-3B2A-43C6-A5F9-30F579F4AE7A}" destId="{01F43CEF-A5D8-4565-8577-E7D4B87E04CF}" srcOrd="0" destOrd="0" presId="urn:microsoft.com/office/officeart/2008/layout/HalfCircleOrganizationChart"/>
    <dgm:cxn modelId="{47B59C95-A216-4A51-AB0D-1C2B5C935127}" type="presOf" srcId="{F9EB67EE-3B2A-43C6-A5F9-30F579F4AE7A}" destId="{DF5007D0-C6D9-403D-B30B-BB33DEC8EC37}" srcOrd="1" destOrd="0" presId="urn:microsoft.com/office/officeart/2008/layout/HalfCircleOrganizationChart"/>
    <dgm:cxn modelId="{C4A25B97-85DD-4DD6-991C-A3B9E1869639}" type="presOf" srcId="{63DC131B-23E9-4A82-9139-1A897C64F74F}" destId="{4F914967-C3D4-404B-9C59-8166EBA13808}" srcOrd="0" destOrd="0" presId="urn:microsoft.com/office/officeart/2008/layout/HalfCircleOrganizationChart"/>
    <dgm:cxn modelId="{38276197-13FA-4059-9A78-F679F41985B8}" type="presOf" srcId="{40B8AAF4-00C8-464F-89CE-BEFDC9868D44}" destId="{8E9D587C-7A52-4B1D-ADD0-37D645CC0805}" srcOrd="1" destOrd="0" presId="urn:microsoft.com/office/officeart/2008/layout/HalfCircleOrganizationChart"/>
    <dgm:cxn modelId="{8B0B3CA3-BB46-4FFE-8145-261ACA1DCC13}" srcId="{B61E205E-6DF2-4D5C-BAF4-64E7A536EA7A}" destId="{63DC131B-23E9-4A82-9139-1A897C64F74F}" srcOrd="1" destOrd="0" parTransId="{20B85717-CF37-455D-A085-5FCC075A650C}" sibTransId="{20BAD6EC-89A2-4C69-A265-84DA42F74511}"/>
    <dgm:cxn modelId="{B67D8FA4-86A6-44FA-ABE1-E7611A537C1C}" srcId="{314A6549-76F9-426F-9916-B7FFABE5B85B}" destId="{40B8AAF4-00C8-464F-89CE-BEFDC9868D44}" srcOrd="0" destOrd="0" parTransId="{816517E5-898F-4F4D-98A0-4A039A8285DB}" sibTransId="{3AEE7ACD-034A-4BA5-B1B8-4F756DA9A89B}"/>
    <dgm:cxn modelId="{195EF6AF-177B-42FB-A516-427083AE81A6}" type="presOf" srcId="{314A6549-76F9-426F-9916-B7FFABE5B85B}" destId="{B23E73B9-E7C3-4845-87F6-57738EEF878C}" srcOrd="0" destOrd="0" presId="urn:microsoft.com/office/officeart/2008/layout/HalfCircleOrganizationChart"/>
    <dgm:cxn modelId="{383DF3BD-8D69-4180-A970-DFB51A1AA915}" type="presOf" srcId="{4BE37CDA-8ABA-4538-A16B-F1890DD2B58B}" destId="{84E60981-4DF5-4DE1-970D-CCF8A7835FC0}" srcOrd="0" destOrd="0" presId="urn:microsoft.com/office/officeart/2008/layout/HalfCircleOrganizationChart"/>
    <dgm:cxn modelId="{26C542D7-F559-4B65-B210-286D84296E97}" type="presOf" srcId="{40B8AAF4-00C8-464F-89CE-BEFDC9868D44}" destId="{BCB4AC5E-3412-4B82-8B99-0A53DFC18A9C}" srcOrd="0" destOrd="0" presId="urn:microsoft.com/office/officeart/2008/layout/HalfCircleOrganizationChart"/>
    <dgm:cxn modelId="{F9EE60D9-D47C-4248-97DE-130807910223}" type="presOf" srcId="{314A6549-76F9-426F-9916-B7FFABE5B85B}" destId="{DB541B77-B548-413E-8B77-BA533E9EAB38}" srcOrd="1" destOrd="0" presId="urn:microsoft.com/office/officeart/2008/layout/HalfCircleOrganizationChart"/>
    <dgm:cxn modelId="{4D988DEF-E879-45F4-A016-A47D278BEF48}" type="presOf" srcId="{B61E205E-6DF2-4D5C-BAF4-64E7A536EA7A}" destId="{E552C962-E42F-458D-885A-839C83457915}" srcOrd="1" destOrd="0" presId="urn:microsoft.com/office/officeart/2008/layout/HalfCircleOrganizationChart"/>
    <dgm:cxn modelId="{3618F6F0-EA29-4D72-B074-E448D218D382}" type="presParOf" srcId="{3A5F48AC-A245-4F78-9A5A-026FA313E90E}" destId="{906ED933-2F08-4AA4-A5B3-D012E96A25A0}" srcOrd="0" destOrd="0" presId="urn:microsoft.com/office/officeart/2008/layout/HalfCircleOrganizationChart"/>
    <dgm:cxn modelId="{DEA9BA5C-2874-48D7-BBD2-4F2B966C95AE}" type="presParOf" srcId="{906ED933-2F08-4AA4-A5B3-D012E96A25A0}" destId="{C090E161-057E-49D1-B24E-69F6D5D6EF0D}" srcOrd="0" destOrd="0" presId="urn:microsoft.com/office/officeart/2008/layout/HalfCircleOrganizationChart"/>
    <dgm:cxn modelId="{738D0507-0A7E-452D-9D34-D24D5D5C8ED6}" type="presParOf" srcId="{C090E161-057E-49D1-B24E-69F6D5D6EF0D}" destId="{8D9A86B5-5192-4B93-8010-FD659D583799}" srcOrd="0" destOrd="0" presId="urn:microsoft.com/office/officeart/2008/layout/HalfCircleOrganizationChart"/>
    <dgm:cxn modelId="{2DC65732-7C76-45C1-B33F-F953235CE90B}" type="presParOf" srcId="{C090E161-057E-49D1-B24E-69F6D5D6EF0D}" destId="{0FFDEA96-9694-4678-8B70-2C2962F5B8C1}" srcOrd="1" destOrd="0" presId="urn:microsoft.com/office/officeart/2008/layout/HalfCircleOrganizationChart"/>
    <dgm:cxn modelId="{35818780-5E96-4E38-89A2-DB858462CE3F}" type="presParOf" srcId="{C090E161-057E-49D1-B24E-69F6D5D6EF0D}" destId="{F67AC164-164A-4C93-B9BD-09F23D2FA03E}" srcOrd="2" destOrd="0" presId="urn:microsoft.com/office/officeart/2008/layout/HalfCircleOrganizationChart"/>
    <dgm:cxn modelId="{87F97A41-7AAB-4F23-81F7-35E9151FA1DD}" type="presParOf" srcId="{C090E161-057E-49D1-B24E-69F6D5D6EF0D}" destId="{E552C962-E42F-458D-885A-839C83457915}" srcOrd="3" destOrd="0" presId="urn:microsoft.com/office/officeart/2008/layout/HalfCircleOrganizationChart"/>
    <dgm:cxn modelId="{F5669D74-4030-4DFB-914A-CF362146E42F}" type="presParOf" srcId="{906ED933-2F08-4AA4-A5B3-D012E96A25A0}" destId="{CF9B2EA0-A372-4453-9ABE-A8C75CF751A2}" srcOrd="1" destOrd="0" presId="urn:microsoft.com/office/officeart/2008/layout/HalfCircleOrganizationChart"/>
    <dgm:cxn modelId="{F59AEE56-3383-4D51-9CA7-F8C203E18D85}" type="presParOf" srcId="{CF9B2EA0-A372-4453-9ABE-A8C75CF751A2}" destId="{CADD5E10-55AC-4221-8BAC-7F7089644A65}" srcOrd="0" destOrd="0" presId="urn:microsoft.com/office/officeart/2008/layout/HalfCircleOrganizationChart"/>
    <dgm:cxn modelId="{6F3441CC-93B3-4E33-B6F2-C39E5A5A57FE}" type="presParOf" srcId="{CF9B2EA0-A372-4453-9ABE-A8C75CF751A2}" destId="{D4EAA81A-042C-4D9D-8EAD-80A9D15D7A26}" srcOrd="1" destOrd="0" presId="urn:microsoft.com/office/officeart/2008/layout/HalfCircleOrganizationChart"/>
    <dgm:cxn modelId="{994CCC00-35A9-4A2A-B918-F3918F247BB0}" type="presParOf" srcId="{D4EAA81A-042C-4D9D-8EAD-80A9D15D7A26}" destId="{E645D909-D568-4A18-ABC4-DD6FC113DB93}" srcOrd="0" destOrd="0" presId="urn:microsoft.com/office/officeart/2008/layout/HalfCircleOrganizationChart"/>
    <dgm:cxn modelId="{9276214E-53A7-4147-9E0A-D04907FACBA5}" type="presParOf" srcId="{E645D909-D568-4A18-ABC4-DD6FC113DB93}" destId="{B23E73B9-E7C3-4845-87F6-57738EEF878C}" srcOrd="0" destOrd="0" presId="urn:microsoft.com/office/officeart/2008/layout/HalfCircleOrganizationChart"/>
    <dgm:cxn modelId="{9AEE57D4-F4E9-461E-8EFB-F49C0C62CDE5}" type="presParOf" srcId="{E645D909-D568-4A18-ABC4-DD6FC113DB93}" destId="{3924E511-C88B-498B-A0D7-9B58DA2704B7}" srcOrd="1" destOrd="0" presId="urn:microsoft.com/office/officeart/2008/layout/HalfCircleOrganizationChart"/>
    <dgm:cxn modelId="{6E608A88-FA52-48F6-925C-A9BDE79D4761}" type="presParOf" srcId="{E645D909-D568-4A18-ABC4-DD6FC113DB93}" destId="{BB4BFEC2-CF44-4001-9177-93BAA2CFD9F8}" srcOrd="2" destOrd="0" presId="urn:microsoft.com/office/officeart/2008/layout/HalfCircleOrganizationChart"/>
    <dgm:cxn modelId="{AB3CCACC-BD79-4A82-AF7D-A03C9658D865}" type="presParOf" srcId="{E645D909-D568-4A18-ABC4-DD6FC113DB93}" destId="{DB541B77-B548-413E-8B77-BA533E9EAB38}" srcOrd="3" destOrd="0" presId="urn:microsoft.com/office/officeart/2008/layout/HalfCircleOrganizationChart"/>
    <dgm:cxn modelId="{27E8014D-1DFF-421C-857F-5C1374A33988}" type="presParOf" srcId="{D4EAA81A-042C-4D9D-8EAD-80A9D15D7A26}" destId="{57190B2D-9328-487E-81E1-7D85AE6DBFBA}" srcOrd="1" destOrd="0" presId="urn:microsoft.com/office/officeart/2008/layout/HalfCircleOrganizationChart"/>
    <dgm:cxn modelId="{5A1EA4C0-D2E8-4C2F-AED1-587864730EE6}" type="presParOf" srcId="{57190B2D-9328-487E-81E1-7D85AE6DBFBA}" destId="{83A603FA-3808-4C22-AF99-DD5A84C07F46}" srcOrd="0" destOrd="0" presId="urn:microsoft.com/office/officeart/2008/layout/HalfCircleOrganizationChart"/>
    <dgm:cxn modelId="{FBE6BA6D-B118-491E-9F62-1EDD27052FF4}" type="presParOf" srcId="{57190B2D-9328-487E-81E1-7D85AE6DBFBA}" destId="{A2834EE5-392E-4815-A0F7-A8EAEC36CE97}" srcOrd="1" destOrd="0" presId="urn:microsoft.com/office/officeart/2008/layout/HalfCircleOrganizationChart"/>
    <dgm:cxn modelId="{D79429E0-43A2-4BF1-BCDE-61327410A1BF}" type="presParOf" srcId="{A2834EE5-392E-4815-A0F7-A8EAEC36CE97}" destId="{78881245-AFFB-4743-A884-35771D3761E1}" srcOrd="0" destOrd="0" presId="urn:microsoft.com/office/officeart/2008/layout/HalfCircleOrganizationChart"/>
    <dgm:cxn modelId="{0CD3C8D1-2C83-4DB0-A629-8DFE63086D5B}" type="presParOf" srcId="{78881245-AFFB-4743-A884-35771D3761E1}" destId="{BCB4AC5E-3412-4B82-8B99-0A53DFC18A9C}" srcOrd="0" destOrd="0" presId="urn:microsoft.com/office/officeart/2008/layout/HalfCircleOrganizationChart"/>
    <dgm:cxn modelId="{6D3D6FC7-67B4-497F-AF2F-909B3738E338}" type="presParOf" srcId="{78881245-AFFB-4743-A884-35771D3761E1}" destId="{7B13EAA5-C5F5-43E0-B575-93D4A399D570}" srcOrd="1" destOrd="0" presId="urn:microsoft.com/office/officeart/2008/layout/HalfCircleOrganizationChart"/>
    <dgm:cxn modelId="{9464D2B1-488A-4B03-AAF8-EE1AF844C24B}" type="presParOf" srcId="{78881245-AFFB-4743-A884-35771D3761E1}" destId="{E2AD2DEB-09F0-48E4-B145-7834A02479BC}" srcOrd="2" destOrd="0" presId="urn:microsoft.com/office/officeart/2008/layout/HalfCircleOrganizationChart"/>
    <dgm:cxn modelId="{E676DAFC-C6E0-4553-9981-59F99BF8E1DB}" type="presParOf" srcId="{78881245-AFFB-4743-A884-35771D3761E1}" destId="{8E9D587C-7A52-4B1D-ADD0-37D645CC0805}" srcOrd="3" destOrd="0" presId="urn:microsoft.com/office/officeart/2008/layout/HalfCircleOrganizationChart"/>
    <dgm:cxn modelId="{E5DFE120-C217-487A-A4C2-F55C7B0F83B9}" type="presParOf" srcId="{A2834EE5-392E-4815-A0F7-A8EAEC36CE97}" destId="{78EBFFF7-7DD1-442B-9AC9-187765AEB090}" srcOrd="1" destOrd="0" presId="urn:microsoft.com/office/officeart/2008/layout/HalfCircleOrganizationChart"/>
    <dgm:cxn modelId="{0ED969F8-75C6-4E68-B547-31976CA0FF54}" type="presParOf" srcId="{A2834EE5-392E-4815-A0F7-A8EAEC36CE97}" destId="{13605100-58A5-4FD8-B814-603207E37215}" srcOrd="2" destOrd="0" presId="urn:microsoft.com/office/officeart/2008/layout/HalfCircleOrganizationChart"/>
    <dgm:cxn modelId="{4640BCAB-E8A9-4F24-9218-0A6531CE5C1E}" type="presParOf" srcId="{D4EAA81A-042C-4D9D-8EAD-80A9D15D7A26}" destId="{9DD4D9EF-DD9E-455D-BBD7-ED3D17C3E49D}" srcOrd="2" destOrd="0" presId="urn:microsoft.com/office/officeart/2008/layout/HalfCircleOrganizationChart"/>
    <dgm:cxn modelId="{11D0AAFC-F6B9-4E8C-9F8B-E3D3F7C17924}" type="presParOf" srcId="{CF9B2EA0-A372-4453-9ABE-A8C75CF751A2}" destId="{4C4E04DB-3434-49A3-8140-2C8A6433018B}" srcOrd="2" destOrd="0" presId="urn:microsoft.com/office/officeart/2008/layout/HalfCircleOrganizationChart"/>
    <dgm:cxn modelId="{3E4C3393-59AB-4629-B488-D5B8092C7DC5}" type="presParOf" srcId="{CF9B2EA0-A372-4453-9ABE-A8C75CF751A2}" destId="{95EFB6F1-E39D-43D6-A548-2EA5436C55B2}" srcOrd="3" destOrd="0" presId="urn:microsoft.com/office/officeart/2008/layout/HalfCircleOrganizationChart"/>
    <dgm:cxn modelId="{247CF187-EBF8-4301-8F80-C1BE293F020A}" type="presParOf" srcId="{95EFB6F1-E39D-43D6-A548-2EA5436C55B2}" destId="{5A236934-B961-4ECC-BECA-2F297075E83F}" srcOrd="0" destOrd="0" presId="urn:microsoft.com/office/officeart/2008/layout/HalfCircleOrganizationChart"/>
    <dgm:cxn modelId="{705CD6EF-38C5-41B8-8263-F5E0065DD5AF}" type="presParOf" srcId="{5A236934-B961-4ECC-BECA-2F297075E83F}" destId="{4F914967-C3D4-404B-9C59-8166EBA13808}" srcOrd="0" destOrd="0" presId="urn:microsoft.com/office/officeart/2008/layout/HalfCircleOrganizationChart"/>
    <dgm:cxn modelId="{750A5877-BE27-4EF5-B0DF-58062B44A6B5}" type="presParOf" srcId="{5A236934-B961-4ECC-BECA-2F297075E83F}" destId="{8E86C773-75D4-492B-B872-AAA2A5200781}" srcOrd="1" destOrd="0" presId="urn:microsoft.com/office/officeart/2008/layout/HalfCircleOrganizationChart"/>
    <dgm:cxn modelId="{E3960DC4-D495-4AAF-8102-793CBACF7E06}" type="presParOf" srcId="{5A236934-B961-4ECC-BECA-2F297075E83F}" destId="{B9345CFE-7E3E-4A71-9F37-0B9AD991EAC1}" srcOrd="2" destOrd="0" presId="urn:microsoft.com/office/officeart/2008/layout/HalfCircleOrganizationChart"/>
    <dgm:cxn modelId="{01A5CF16-910F-47D9-ABE5-B483C768A27B}" type="presParOf" srcId="{5A236934-B961-4ECC-BECA-2F297075E83F}" destId="{0066900A-B8A8-4719-ADBA-CB6CA6E049D8}" srcOrd="3" destOrd="0" presId="urn:microsoft.com/office/officeart/2008/layout/HalfCircleOrganizationChart"/>
    <dgm:cxn modelId="{8C74C8BE-BAE1-4458-9F44-63479C9F2CAF}" type="presParOf" srcId="{95EFB6F1-E39D-43D6-A548-2EA5436C55B2}" destId="{52D9055E-7783-4D2B-A684-88028A54743A}" srcOrd="1" destOrd="0" presId="urn:microsoft.com/office/officeart/2008/layout/HalfCircleOrganizationChart"/>
    <dgm:cxn modelId="{D89577F7-FFDF-4EFB-B86C-CF40CA9FD39A}" type="presParOf" srcId="{52D9055E-7783-4D2B-A684-88028A54743A}" destId="{84E60981-4DF5-4DE1-970D-CCF8A7835FC0}" srcOrd="0" destOrd="0" presId="urn:microsoft.com/office/officeart/2008/layout/HalfCircleOrganizationChart"/>
    <dgm:cxn modelId="{727E577B-D80A-4795-8CB0-EE25DCB220AF}" type="presParOf" srcId="{52D9055E-7783-4D2B-A684-88028A54743A}" destId="{1FF6D59C-EE28-4F3E-910A-BD00D0FABF20}" srcOrd="1" destOrd="0" presId="urn:microsoft.com/office/officeart/2008/layout/HalfCircleOrganizationChart"/>
    <dgm:cxn modelId="{ABA63C68-A07B-4EF6-917B-534DB5FFFDBC}" type="presParOf" srcId="{1FF6D59C-EE28-4F3E-910A-BD00D0FABF20}" destId="{F03FF65D-99D3-401C-8A05-64A4B53A2905}" srcOrd="0" destOrd="0" presId="urn:microsoft.com/office/officeart/2008/layout/HalfCircleOrganizationChart"/>
    <dgm:cxn modelId="{6F44B717-0DA1-43FB-B473-7B9EF6BBCD0F}" type="presParOf" srcId="{F03FF65D-99D3-401C-8A05-64A4B53A2905}" destId="{01F43CEF-A5D8-4565-8577-E7D4B87E04CF}" srcOrd="0" destOrd="0" presId="urn:microsoft.com/office/officeart/2008/layout/HalfCircleOrganizationChart"/>
    <dgm:cxn modelId="{5CF7EE6C-16C3-4F8F-A1F6-3A252AF1DFAC}" type="presParOf" srcId="{F03FF65D-99D3-401C-8A05-64A4B53A2905}" destId="{543106A8-AF3C-40DD-95E1-FCA261676F7F}" srcOrd="1" destOrd="0" presId="urn:microsoft.com/office/officeart/2008/layout/HalfCircleOrganizationChart"/>
    <dgm:cxn modelId="{642A1395-EAF5-4BEE-966B-653F61DBAE30}" type="presParOf" srcId="{F03FF65D-99D3-401C-8A05-64A4B53A2905}" destId="{50150B17-357F-46AE-9467-A329632B22BF}" srcOrd="2" destOrd="0" presId="urn:microsoft.com/office/officeart/2008/layout/HalfCircleOrganizationChart"/>
    <dgm:cxn modelId="{E56C1242-0A35-4946-9F75-305A7B2DEAF4}" type="presParOf" srcId="{F03FF65D-99D3-401C-8A05-64A4B53A2905}" destId="{DF5007D0-C6D9-403D-B30B-BB33DEC8EC37}" srcOrd="3" destOrd="0" presId="urn:microsoft.com/office/officeart/2008/layout/HalfCircleOrganizationChart"/>
    <dgm:cxn modelId="{370F9209-C8A5-4512-AAE9-40F98DACF8E9}" type="presParOf" srcId="{1FF6D59C-EE28-4F3E-910A-BD00D0FABF20}" destId="{D24314BF-5135-476E-83FF-29DC322D8BEE}" srcOrd="1" destOrd="0" presId="urn:microsoft.com/office/officeart/2008/layout/HalfCircleOrganizationChart"/>
    <dgm:cxn modelId="{37E29337-E4C5-477B-A790-B78F21156CB8}" type="presParOf" srcId="{1FF6D59C-EE28-4F3E-910A-BD00D0FABF20}" destId="{62D93EB6-68E5-443B-9AA1-CD49A3E5CAB2}" srcOrd="2" destOrd="0" presId="urn:microsoft.com/office/officeart/2008/layout/HalfCircleOrganizationChart"/>
    <dgm:cxn modelId="{B088D0B6-CB6E-4B2F-8CA3-28B7CF38B02E}" type="presParOf" srcId="{95EFB6F1-E39D-43D6-A548-2EA5436C55B2}" destId="{CFE6B262-6390-4875-9F74-663508A420AA}" srcOrd="2" destOrd="0" presId="urn:microsoft.com/office/officeart/2008/layout/HalfCircleOrganizationChart"/>
    <dgm:cxn modelId="{48337FBE-77C6-43AA-8283-3C22F25494E8}" type="presParOf" srcId="{906ED933-2F08-4AA4-A5B3-D012E96A25A0}" destId="{1D509EB0-5565-45AE-A075-26832C07C66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4C462B-37AD-456E-8C6D-631692626891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0721F7A1-69EF-49FF-B077-262591747B88}">
      <dgm:prSet phldrT="[Texto]" custT="1"/>
      <dgm:spPr/>
      <dgm:t>
        <a:bodyPr/>
        <a:lstStyle/>
        <a:p>
          <a:r>
            <a:rPr lang="es-CL" sz="3200" dirty="0"/>
            <a:t>Etapas</a:t>
          </a:r>
        </a:p>
      </dgm:t>
    </dgm:pt>
    <dgm:pt modelId="{62922B19-3340-40E6-A674-F4A1B44C9655}" type="parTrans" cxnId="{680FB766-155B-4B6B-A838-F3801901792F}">
      <dgm:prSet/>
      <dgm:spPr/>
      <dgm:t>
        <a:bodyPr/>
        <a:lstStyle/>
        <a:p>
          <a:endParaRPr lang="es-CL" sz="1050"/>
        </a:p>
      </dgm:t>
    </dgm:pt>
    <dgm:pt modelId="{B37F80DA-68C1-4246-8F26-0A2CB302C687}" type="sibTrans" cxnId="{680FB766-155B-4B6B-A838-F3801901792F}">
      <dgm:prSet/>
      <dgm:spPr/>
      <dgm:t>
        <a:bodyPr/>
        <a:lstStyle/>
        <a:p>
          <a:endParaRPr lang="es-CL" sz="1050"/>
        </a:p>
      </dgm:t>
    </dgm:pt>
    <dgm:pt modelId="{7DDF99D3-1ED0-43AD-A0B4-4673965A1EF8}">
      <dgm:prSet phldrT="[Texto]" custT="1"/>
      <dgm:spPr/>
      <dgm:t>
        <a:bodyPr/>
        <a:lstStyle/>
        <a:p>
          <a:r>
            <a:rPr lang="es-CL" sz="2000" dirty="0"/>
            <a:t>I Lanzamiento</a:t>
          </a:r>
        </a:p>
      </dgm:t>
    </dgm:pt>
    <dgm:pt modelId="{B8BC2A07-44EF-4028-B9D0-AE5D3245B482}" type="parTrans" cxnId="{CA1E304E-24E9-4518-B9D1-F7BEC2481B06}">
      <dgm:prSet/>
      <dgm:spPr/>
      <dgm:t>
        <a:bodyPr/>
        <a:lstStyle/>
        <a:p>
          <a:endParaRPr lang="es-CL" sz="1050"/>
        </a:p>
      </dgm:t>
    </dgm:pt>
    <dgm:pt modelId="{48C570AE-863D-4A8B-9D25-2CC575158FDC}" type="sibTrans" cxnId="{CA1E304E-24E9-4518-B9D1-F7BEC2481B06}">
      <dgm:prSet/>
      <dgm:spPr/>
      <dgm:t>
        <a:bodyPr/>
        <a:lstStyle/>
        <a:p>
          <a:endParaRPr lang="es-CL" sz="1050"/>
        </a:p>
      </dgm:t>
    </dgm:pt>
    <dgm:pt modelId="{C4539748-9EA2-49CA-AF37-E66C94EEF859}">
      <dgm:prSet phldrT="[Texto]" custT="1"/>
      <dgm:spPr/>
      <dgm:t>
        <a:bodyPr/>
        <a:lstStyle/>
        <a:p>
          <a:r>
            <a:rPr lang="es-CL" sz="2000" dirty="0"/>
            <a:t>II Evidencias</a:t>
          </a:r>
        </a:p>
      </dgm:t>
    </dgm:pt>
    <dgm:pt modelId="{550BF105-B8BB-4ECD-B536-CD8BB3DC7277}" type="parTrans" cxnId="{60C49B33-0A9C-49ED-8B63-6E05123FF7BB}">
      <dgm:prSet/>
      <dgm:spPr/>
      <dgm:t>
        <a:bodyPr/>
        <a:lstStyle/>
        <a:p>
          <a:endParaRPr lang="es-CL" sz="1050"/>
        </a:p>
      </dgm:t>
    </dgm:pt>
    <dgm:pt modelId="{8795D4E8-C32E-491C-904A-C50FFB8E41C8}" type="sibTrans" cxnId="{60C49B33-0A9C-49ED-8B63-6E05123FF7BB}">
      <dgm:prSet/>
      <dgm:spPr/>
      <dgm:t>
        <a:bodyPr/>
        <a:lstStyle/>
        <a:p>
          <a:endParaRPr lang="es-CL" sz="1050"/>
        </a:p>
      </dgm:t>
    </dgm:pt>
    <dgm:pt modelId="{16495045-F8CF-41A7-BD06-65D235ADD42B}">
      <dgm:prSet phldrT="[Texto]" custT="1"/>
      <dgm:spPr/>
      <dgm:t>
        <a:bodyPr/>
        <a:lstStyle/>
        <a:p>
          <a:r>
            <a:rPr lang="es-CL" sz="2000" dirty="0"/>
            <a:t>III Producto final</a:t>
          </a:r>
        </a:p>
      </dgm:t>
    </dgm:pt>
    <dgm:pt modelId="{56561B0C-CD42-41D1-991D-F38832C89CCD}" type="parTrans" cxnId="{94D7A454-45A1-464F-B241-BCD9D34964B8}">
      <dgm:prSet/>
      <dgm:spPr/>
      <dgm:t>
        <a:bodyPr/>
        <a:lstStyle/>
        <a:p>
          <a:endParaRPr lang="es-CL" sz="1050"/>
        </a:p>
      </dgm:t>
    </dgm:pt>
    <dgm:pt modelId="{61590345-233C-4853-B1F4-7F6D73B55852}" type="sibTrans" cxnId="{94D7A454-45A1-464F-B241-BCD9D34964B8}">
      <dgm:prSet/>
      <dgm:spPr/>
      <dgm:t>
        <a:bodyPr/>
        <a:lstStyle/>
        <a:p>
          <a:endParaRPr lang="es-CL" sz="1050"/>
        </a:p>
      </dgm:t>
    </dgm:pt>
    <dgm:pt modelId="{94E6D545-141C-45E1-A70E-7BE31AFBC49F}" type="pres">
      <dgm:prSet presAssocID="{C64C462B-37AD-456E-8C6D-63169262689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6C9AA8ED-FE6A-4AEC-90AE-922FC980D9D4}" type="pres">
      <dgm:prSet presAssocID="{0721F7A1-69EF-49FF-B077-262591747B88}" presName="composite" presStyleCnt="0"/>
      <dgm:spPr/>
    </dgm:pt>
    <dgm:pt modelId="{65C0974A-25DF-45DD-81D7-C9E6CE1DFE2D}" type="pres">
      <dgm:prSet presAssocID="{0721F7A1-69EF-49FF-B077-262591747B88}" presName="BackAccent" presStyleLbl="bgShp" presStyleIdx="0" presStyleCnt="1"/>
      <dgm:spPr>
        <a:solidFill>
          <a:srgbClr val="FFA7A7"/>
        </a:solidFill>
      </dgm:spPr>
    </dgm:pt>
    <dgm:pt modelId="{AD66CFD8-2055-4ED2-ACBE-31370DA2055A}" type="pres">
      <dgm:prSet presAssocID="{0721F7A1-69EF-49FF-B077-262591747B88}" presName="Accent" presStyleLbl="alignNode1" presStyleIdx="0" presStyleCnt="1"/>
      <dgm:spPr>
        <a:solidFill>
          <a:srgbClr val="002060"/>
        </a:solidFill>
      </dgm:spPr>
    </dgm:pt>
    <dgm:pt modelId="{2DE03E12-0543-4B3D-8CAD-C999A95CDA8E}" type="pres">
      <dgm:prSet presAssocID="{0721F7A1-69EF-49FF-B077-262591747B88}" presName="Child" presStyleLbl="revTx" presStyleIdx="0" presStyleCnt="2" custScaleX="145859" custLinFactNeighborX="20239" custLinFactNeighborY="-4121">
        <dgm:presLayoutVars>
          <dgm:chMax val="0"/>
          <dgm:chPref val="0"/>
          <dgm:bulletEnabled val="1"/>
        </dgm:presLayoutVars>
      </dgm:prSet>
      <dgm:spPr/>
    </dgm:pt>
    <dgm:pt modelId="{8F34EA48-4FB3-41A9-A7DE-8224145857C8}" type="pres">
      <dgm:prSet presAssocID="{0721F7A1-69EF-49FF-B077-262591747B88}" presName="Parent" presStyleLbl="revTx" presStyleIdx="1" presStyleCnt="2" custLinFactNeighborX="-7083" custLinFactNeighborY="7484">
        <dgm:presLayoutVars>
          <dgm:chMax val="1"/>
          <dgm:chPref val="1"/>
          <dgm:bulletEnabled val="1"/>
        </dgm:presLayoutVars>
      </dgm:prSet>
      <dgm:spPr/>
    </dgm:pt>
  </dgm:ptLst>
  <dgm:cxnLst>
    <dgm:cxn modelId="{4D953F2E-7221-4CBB-9A82-A4BCCB3ECD47}" type="presOf" srcId="{C4539748-9EA2-49CA-AF37-E66C94EEF859}" destId="{2DE03E12-0543-4B3D-8CAD-C999A95CDA8E}" srcOrd="0" destOrd="1" presId="urn:microsoft.com/office/officeart/2008/layout/IncreasingCircleProcess"/>
    <dgm:cxn modelId="{60C49B33-0A9C-49ED-8B63-6E05123FF7BB}" srcId="{0721F7A1-69EF-49FF-B077-262591747B88}" destId="{C4539748-9EA2-49CA-AF37-E66C94EEF859}" srcOrd="1" destOrd="0" parTransId="{550BF105-B8BB-4ECD-B536-CD8BB3DC7277}" sibTransId="{8795D4E8-C32E-491C-904A-C50FFB8E41C8}"/>
    <dgm:cxn modelId="{CA1E304E-24E9-4518-B9D1-F7BEC2481B06}" srcId="{0721F7A1-69EF-49FF-B077-262591747B88}" destId="{7DDF99D3-1ED0-43AD-A0B4-4673965A1EF8}" srcOrd="0" destOrd="0" parTransId="{B8BC2A07-44EF-4028-B9D0-AE5D3245B482}" sibTransId="{48C570AE-863D-4A8B-9D25-2CC575158FDC}"/>
    <dgm:cxn modelId="{94D7A454-45A1-464F-B241-BCD9D34964B8}" srcId="{0721F7A1-69EF-49FF-B077-262591747B88}" destId="{16495045-F8CF-41A7-BD06-65D235ADD42B}" srcOrd="2" destOrd="0" parTransId="{56561B0C-CD42-41D1-991D-F38832C89CCD}" sibTransId="{61590345-233C-4853-B1F4-7F6D73B55852}"/>
    <dgm:cxn modelId="{680FB766-155B-4B6B-A838-F3801901792F}" srcId="{C64C462B-37AD-456E-8C6D-631692626891}" destId="{0721F7A1-69EF-49FF-B077-262591747B88}" srcOrd="0" destOrd="0" parTransId="{62922B19-3340-40E6-A674-F4A1B44C9655}" sibTransId="{B37F80DA-68C1-4246-8F26-0A2CB302C687}"/>
    <dgm:cxn modelId="{7BBE9F98-4C32-4F5E-AB63-40B9DF098893}" type="presOf" srcId="{0721F7A1-69EF-49FF-B077-262591747B88}" destId="{8F34EA48-4FB3-41A9-A7DE-8224145857C8}" srcOrd="0" destOrd="0" presId="urn:microsoft.com/office/officeart/2008/layout/IncreasingCircleProcess"/>
    <dgm:cxn modelId="{2BF333B9-24B6-4740-99DF-8F38796C69CA}" type="presOf" srcId="{16495045-F8CF-41A7-BD06-65D235ADD42B}" destId="{2DE03E12-0543-4B3D-8CAD-C999A95CDA8E}" srcOrd="0" destOrd="2" presId="urn:microsoft.com/office/officeart/2008/layout/IncreasingCircleProcess"/>
    <dgm:cxn modelId="{A505AACC-DD6B-4564-ABFB-6E66EA98CC54}" type="presOf" srcId="{C64C462B-37AD-456E-8C6D-631692626891}" destId="{94E6D545-141C-45E1-A70E-7BE31AFBC49F}" srcOrd="0" destOrd="0" presId="urn:microsoft.com/office/officeart/2008/layout/IncreasingCircleProcess"/>
    <dgm:cxn modelId="{68A2A1F1-0B23-4E94-B023-413176352026}" type="presOf" srcId="{7DDF99D3-1ED0-43AD-A0B4-4673965A1EF8}" destId="{2DE03E12-0543-4B3D-8CAD-C999A95CDA8E}" srcOrd="0" destOrd="0" presId="urn:microsoft.com/office/officeart/2008/layout/IncreasingCircleProcess"/>
    <dgm:cxn modelId="{372E1972-3446-4BB8-A463-930884B74CA0}" type="presParOf" srcId="{94E6D545-141C-45E1-A70E-7BE31AFBC49F}" destId="{6C9AA8ED-FE6A-4AEC-90AE-922FC980D9D4}" srcOrd="0" destOrd="0" presId="urn:microsoft.com/office/officeart/2008/layout/IncreasingCircleProcess"/>
    <dgm:cxn modelId="{5A7A2979-5CC1-44D0-9B8A-43DB994EEC19}" type="presParOf" srcId="{6C9AA8ED-FE6A-4AEC-90AE-922FC980D9D4}" destId="{65C0974A-25DF-45DD-81D7-C9E6CE1DFE2D}" srcOrd="0" destOrd="0" presId="urn:microsoft.com/office/officeart/2008/layout/IncreasingCircleProcess"/>
    <dgm:cxn modelId="{5EC2F9E2-FB48-41ED-8F3F-F349BA110B2D}" type="presParOf" srcId="{6C9AA8ED-FE6A-4AEC-90AE-922FC980D9D4}" destId="{AD66CFD8-2055-4ED2-ACBE-31370DA2055A}" srcOrd="1" destOrd="0" presId="urn:microsoft.com/office/officeart/2008/layout/IncreasingCircleProcess"/>
    <dgm:cxn modelId="{484D661D-117C-4F6E-B981-7BA810433BB7}" type="presParOf" srcId="{6C9AA8ED-FE6A-4AEC-90AE-922FC980D9D4}" destId="{2DE03E12-0543-4B3D-8CAD-C999A95CDA8E}" srcOrd="2" destOrd="0" presId="urn:microsoft.com/office/officeart/2008/layout/IncreasingCircleProcess"/>
    <dgm:cxn modelId="{A8CC1890-DE09-44D4-BE03-AB13B73F2988}" type="presParOf" srcId="{6C9AA8ED-FE6A-4AEC-90AE-922FC980D9D4}" destId="{8F34EA48-4FB3-41A9-A7DE-8224145857C8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4C462B-37AD-456E-8C6D-631692626891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0721F7A1-69EF-49FF-B077-262591747B88}">
      <dgm:prSet phldrT="[Texto]" custT="1"/>
      <dgm:spPr/>
      <dgm:t>
        <a:bodyPr/>
        <a:lstStyle/>
        <a:p>
          <a:r>
            <a:rPr lang="es-CL" sz="3200" dirty="0"/>
            <a:t>Evaluación</a:t>
          </a:r>
        </a:p>
      </dgm:t>
    </dgm:pt>
    <dgm:pt modelId="{62922B19-3340-40E6-A674-F4A1B44C9655}" type="parTrans" cxnId="{680FB766-155B-4B6B-A838-F3801901792F}">
      <dgm:prSet/>
      <dgm:spPr/>
      <dgm:t>
        <a:bodyPr/>
        <a:lstStyle/>
        <a:p>
          <a:endParaRPr lang="es-CL" sz="1050"/>
        </a:p>
      </dgm:t>
    </dgm:pt>
    <dgm:pt modelId="{B37F80DA-68C1-4246-8F26-0A2CB302C687}" type="sibTrans" cxnId="{680FB766-155B-4B6B-A838-F3801901792F}">
      <dgm:prSet/>
      <dgm:spPr/>
      <dgm:t>
        <a:bodyPr/>
        <a:lstStyle/>
        <a:p>
          <a:endParaRPr lang="es-CL" sz="1050"/>
        </a:p>
      </dgm:t>
    </dgm:pt>
    <dgm:pt modelId="{7DDF99D3-1ED0-43AD-A0B4-4673965A1EF8}">
      <dgm:prSet phldrT="[Texto]" custT="1"/>
      <dgm:spPr/>
      <dgm:t>
        <a:bodyPr/>
        <a:lstStyle/>
        <a:p>
          <a:r>
            <a:rPr lang="es-CL" sz="2000" dirty="0"/>
            <a:t>PPT + Prototipo (90%)</a:t>
          </a:r>
        </a:p>
      </dgm:t>
    </dgm:pt>
    <dgm:pt modelId="{B8BC2A07-44EF-4028-B9D0-AE5D3245B482}" type="parTrans" cxnId="{CA1E304E-24E9-4518-B9D1-F7BEC2481B06}">
      <dgm:prSet/>
      <dgm:spPr/>
      <dgm:t>
        <a:bodyPr/>
        <a:lstStyle/>
        <a:p>
          <a:endParaRPr lang="es-CL" sz="1050"/>
        </a:p>
      </dgm:t>
    </dgm:pt>
    <dgm:pt modelId="{48C570AE-863D-4A8B-9D25-2CC575158FDC}" type="sibTrans" cxnId="{CA1E304E-24E9-4518-B9D1-F7BEC2481B06}">
      <dgm:prSet/>
      <dgm:spPr/>
      <dgm:t>
        <a:bodyPr/>
        <a:lstStyle/>
        <a:p>
          <a:endParaRPr lang="es-CL" sz="1050"/>
        </a:p>
      </dgm:t>
    </dgm:pt>
    <dgm:pt modelId="{C4539748-9EA2-49CA-AF37-E66C94EEF859}">
      <dgm:prSet phldrT="[Texto]" custT="1"/>
      <dgm:spPr/>
      <dgm:t>
        <a:bodyPr/>
        <a:lstStyle/>
        <a:p>
          <a:r>
            <a:rPr lang="es-CL" sz="2000" dirty="0"/>
            <a:t>Coevaluación + Autoevaluación (10%)</a:t>
          </a:r>
        </a:p>
      </dgm:t>
    </dgm:pt>
    <dgm:pt modelId="{550BF105-B8BB-4ECD-B536-CD8BB3DC7277}" type="parTrans" cxnId="{60C49B33-0A9C-49ED-8B63-6E05123FF7BB}">
      <dgm:prSet/>
      <dgm:spPr/>
      <dgm:t>
        <a:bodyPr/>
        <a:lstStyle/>
        <a:p>
          <a:endParaRPr lang="es-CL" sz="1050"/>
        </a:p>
      </dgm:t>
    </dgm:pt>
    <dgm:pt modelId="{8795D4E8-C32E-491C-904A-C50FFB8E41C8}" type="sibTrans" cxnId="{60C49B33-0A9C-49ED-8B63-6E05123FF7BB}">
      <dgm:prSet/>
      <dgm:spPr/>
      <dgm:t>
        <a:bodyPr/>
        <a:lstStyle/>
        <a:p>
          <a:endParaRPr lang="es-CL" sz="1050"/>
        </a:p>
      </dgm:t>
    </dgm:pt>
    <dgm:pt modelId="{94E6D545-141C-45E1-A70E-7BE31AFBC49F}" type="pres">
      <dgm:prSet presAssocID="{C64C462B-37AD-456E-8C6D-63169262689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6C9AA8ED-FE6A-4AEC-90AE-922FC980D9D4}" type="pres">
      <dgm:prSet presAssocID="{0721F7A1-69EF-49FF-B077-262591747B88}" presName="composite" presStyleCnt="0"/>
      <dgm:spPr/>
    </dgm:pt>
    <dgm:pt modelId="{65C0974A-25DF-45DD-81D7-C9E6CE1DFE2D}" type="pres">
      <dgm:prSet presAssocID="{0721F7A1-69EF-49FF-B077-262591747B88}" presName="BackAccent" presStyleLbl="bgShp" presStyleIdx="0" presStyleCnt="1"/>
      <dgm:spPr>
        <a:solidFill>
          <a:srgbClr val="FFA7A7"/>
        </a:solidFill>
      </dgm:spPr>
    </dgm:pt>
    <dgm:pt modelId="{AD66CFD8-2055-4ED2-ACBE-31370DA2055A}" type="pres">
      <dgm:prSet presAssocID="{0721F7A1-69EF-49FF-B077-262591747B88}" presName="Accent" presStyleLbl="alignNode1" presStyleIdx="0" presStyleCnt="1"/>
      <dgm:spPr>
        <a:solidFill>
          <a:srgbClr val="002060"/>
        </a:solidFill>
      </dgm:spPr>
    </dgm:pt>
    <dgm:pt modelId="{2DE03E12-0543-4B3D-8CAD-C999A95CDA8E}" type="pres">
      <dgm:prSet presAssocID="{0721F7A1-69EF-49FF-B077-262591747B88}" presName="Child" presStyleLbl="revTx" presStyleIdx="0" presStyleCnt="2" custScaleX="249107" custLinFactNeighborX="71342" custLinFactNeighborY="-4147">
        <dgm:presLayoutVars>
          <dgm:chMax val="0"/>
          <dgm:chPref val="0"/>
          <dgm:bulletEnabled val="1"/>
        </dgm:presLayoutVars>
      </dgm:prSet>
      <dgm:spPr/>
    </dgm:pt>
    <dgm:pt modelId="{8F34EA48-4FB3-41A9-A7DE-8224145857C8}" type="pres">
      <dgm:prSet presAssocID="{0721F7A1-69EF-49FF-B077-262591747B88}" presName="Parent" presStyleLbl="revTx" presStyleIdx="1" presStyleCnt="2" custScaleX="192738" custLinFactNeighborX="39971" custLinFactNeighborY="7484">
        <dgm:presLayoutVars>
          <dgm:chMax val="1"/>
          <dgm:chPref val="1"/>
          <dgm:bulletEnabled val="1"/>
        </dgm:presLayoutVars>
      </dgm:prSet>
      <dgm:spPr/>
    </dgm:pt>
  </dgm:ptLst>
  <dgm:cxnLst>
    <dgm:cxn modelId="{4D953F2E-7221-4CBB-9A82-A4BCCB3ECD47}" type="presOf" srcId="{C4539748-9EA2-49CA-AF37-E66C94EEF859}" destId="{2DE03E12-0543-4B3D-8CAD-C999A95CDA8E}" srcOrd="0" destOrd="1" presId="urn:microsoft.com/office/officeart/2008/layout/IncreasingCircleProcess"/>
    <dgm:cxn modelId="{60C49B33-0A9C-49ED-8B63-6E05123FF7BB}" srcId="{0721F7A1-69EF-49FF-B077-262591747B88}" destId="{C4539748-9EA2-49CA-AF37-E66C94EEF859}" srcOrd="1" destOrd="0" parTransId="{550BF105-B8BB-4ECD-B536-CD8BB3DC7277}" sibTransId="{8795D4E8-C32E-491C-904A-C50FFB8E41C8}"/>
    <dgm:cxn modelId="{CA1E304E-24E9-4518-B9D1-F7BEC2481B06}" srcId="{0721F7A1-69EF-49FF-B077-262591747B88}" destId="{7DDF99D3-1ED0-43AD-A0B4-4673965A1EF8}" srcOrd="0" destOrd="0" parTransId="{B8BC2A07-44EF-4028-B9D0-AE5D3245B482}" sibTransId="{48C570AE-863D-4A8B-9D25-2CC575158FDC}"/>
    <dgm:cxn modelId="{680FB766-155B-4B6B-A838-F3801901792F}" srcId="{C64C462B-37AD-456E-8C6D-631692626891}" destId="{0721F7A1-69EF-49FF-B077-262591747B88}" srcOrd="0" destOrd="0" parTransId="{62922B19-3340-40E6-A674-F4A1B44C9655}" sibTransId="{B37F80DA-68C1-4246-8F26-0A2CB302C687}"/>
    <dgm:cxn modelId="{7BBE9F98-4C32-4F5E-AB63-40B9DF098893}" type="presOf" srcId="{0721F7A1-69EF-49FF-B077-262591747B88}" destId="{8F34EA48-4FB3-41A9-A7DE-8224145857C8}" srcOrd="0" destOrd="0" presId="urn:microsoft.com/office/officeart/2008/layout/IncreasingCircleProcess"/>
    <dgm:cxn modelId="{A505AACC-DD6B-4564-ABFB-6E66EA98CC54}" type="presOf" srcId="{C64C462B-37AD-456E-8C6D-631692626891}" destId="{94E6D545-141C-45E1-A70E-7BE31AFBC49F}" srcOrd="0" destOrd="0" presId="urn:microsoft.com/office/officeart/2008/layout/IncreasingCircleProcess"/>
    <dgm:cxn modelId="{68A2A1F1-0B23-4E94-B023-413176352026}" type="presOf" srcId="{7DDF99D3-1ED0-43AD-A0B4-4673965A1EF8}" destId="{2DE03E12-0543-4B3D-8CAD-C999A95CDA8E}" srcOrd="0" destOrd="0" presId="urn:microsoft.com/office/officeart/2008/layout/IncreasingCircleProcess"/>
    <dgm:cxn modelId="{372E1972-3446-4BB8-A463-930884B74CA0}" type="presParOf" srcId="{94E6D545-141C-45E1-A70E-7BE31AFBC49F}" destId="{6C9AA8ED-FE6A-4AEC-90AE-922FC980D9D4}" srcOrd="0" destOrd="0" presId="urn:microsoft.com/office/officeart/2008/layout/IncreasingCircleProcess"/>
    <dgm:cxn modelId="{5A7A2979-5CC1-44D0-9B8A-43DB994EEC19}" type="presParOf" srcId="{6C9AA8ED-FE6A-4AEC-90AE-922FC980D9D4}" destId="{65C0974A-25DF-45DD-81D7-C9E6CE1DFE2D}" srcOrd="0" destOrd="0" presId="urn:microsoft.com/office/officeart/2008/layout/IncreasingCircleProcess"/>
    <dgm:cxn modelId="{5EC2F9E2-FB48-41ED-8F3F-F349BA110B2D}" type="presParOf" srcId="{6C9AA8ED-FE6A-4AEC-90AE-922FC980D9D4}" destId="{AD66CFD8-2055-4ED2-ACBE-31370DA2055A}" srcOrd="1" destOrd="0" presId="urn:microsoft.com/office/officeart/2008/layout/IncreasingCircleProcess"/>
    <dgm:cxn modelId="{484D661D-117C-4F6E-B981-7BA810433BB7}" type="presParOf" srcId="{6C9AA8ED-FE6A-4AEC-90AE-922FC980D9D4}" destId="{2DE03E12-0543-4B3D-8CAD-C999A95CDA8E}" srcOrd="2" destOrd="0" presId="urn:microsoft.com/office/officeart/2008/layout/IncreasingCircleProcess"/>
    <dgm:cxn modelId="{A8CC1890-DE09-44D4-BE03-AB13B73F2988}" type="presParOf" srcId="{6C9AA8ED-FE6A-4AEC-90AE-922FC980D9D4}" destId="{8F34EA48-4FB3-41A9-A7DE-8224145857C8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36B27-6EF7-4798-87EB-3D5A8883D317}">
      <dsp:nvSpPr>
        <dsp:cNvPr id="0" name=""/>
        <dsp:cNvSpPr/>
      </dsp:nvSpPr>
      <dsp:spPr>
        <a:xfrm>
          <a:off x="0" y="0"/>
          <a:ext cx="4420962" cy="1198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b="1" kern="1200" dirty="0"/>
            <a:t>Problema real</a:t>
          </a:r>
        </a:p>
      </dsp:txBody>
      <dsp:txXfrm>
        <a:off x="35111" y="35111"/>
        <a:ext cx="3127386" cy="1128556"/>
      </dsp:txXfrm>
    </dsp:sp>
    <dsp:sp modelId="{3F1F639E-113C-4D6E-B4B5-0A690ACDD36C}">
      <dsp:nvSpPr>
        <dsp:cNvPr id="0" name=""/>
        <dsp:cNvSpPr/>
      </dsp:nvSpPr>
      <dsp:spPr>
        <a:xfrm>
          <a:off x="390084" y="1398574"/>
          <a:ext cx="4420962" cy="1198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tint val="50000"/>
                <a:satMod val="300000"/>
              </a:schemeClr>
            </a:gs>
            <a:gs pos="35000">
              <a:schemeClr val="accent5">
                <a:hueOff val="-3379271"/>
                <a:satOff val="-8710"/>
                <a:lumOff val="-5883"/>
                <a:alphaOff val="0"/>
                <a:tint val="37000"/>
                <a:satMod val="3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b="1" kern="1200" dirty="0"/>
            <a:t>Investigación</a:t>
          </a:r>
        </a:p>
      </dsp:txBody>
      <dsp:txXfrm>
        <a:off x="425195" y="1433685"/>
        <a:ext cx="3181449" cy="1128556"/>
      </dsp:txXfrm>
    </dsp:sp>
    <dsp:sp modelId="{06DA3B60-DB61-4B8B-905D-60795A981368}">
      <dsp:nvSpPr>
        <dsp:cNvPr id="0" name=""/>
        <dsp:cNvSpPr/>
      </dsp:nvSpPr>
      <dsp:spPr>
        <a:xfrm>
          <a:off x="780169" y="2797149"/>
          <a:ext cx="4420962" cy="1198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tint val="50000"/>
                <a:satMod val="300000"/>
              </a:schemeClr>
            </a:gs>
            <a:gs pos="35000">
              <a:schemeClr val="accent5">
                <a:hueOff val="-6758543"/>
                <a:satOff val="-17419"/>
                <a:lumOff val="-11765"/>
                <a:alphaOff val="0"/>
                <a:tint val="37000"/>
                <a:satMod val="3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b="1" kern="1200" dirty="0"/>
            <a:t>Producto final</a:t>
          </a:r>
        </a:p>
      </dsp:txBody>
      <dsp:txXfrm>
        <a:off x="815280" y="2832260"/>
        <a:ext cx="3181449" cy="1128556"/>
      </dsp:txXfrm>
    </dsp:sp>
    <dsp:sp modelId="{5D0212E9-0FD6-4EDF-959E-79E656C47240}">
      <dsp:nvSpPr>
        <dsp:cNvPr id="0" name=""/>
        <dsp:cNvSpPr/>
      </dsp:nvSpPr>
      <dsp:spPr>
        <a:xfrm>
          <a:off x="3641756" y="909073"/>
          <a:ext cx="779205" cy="77920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200" b="1" kern="1200"/>
        </a:p>
      </dsp:txBody>
      <dsp:txXfrm>
        <a:off x="3817077" y="909073"/>
        <a:ext cx="428563" cy="586352"/>
      </dsp:txXfrm>
    </dsp:sp>
    <dsp:sp modelId="{6F6D49DC-6F04-45F9-8119-4091C2890952}">
      <dsp:nvSpPr>
        <dsp:cNvPr id="0" name=""/>
        <dsp:cNvSpPr/>
      </dsp:nvSpPr>
      <dsp:spPr>
        <a:xfrm>
          <a:off x="4031841" y="2299656"/>
          <a:ext cx="779205" cy="77920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1"/>
            <a:satOff val="-22832"/>
            <a:lumOff val="-292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200" b="1" kern="1200"/>
        </a:p>
      </dsp:txBody>
      <dsp:txXfrm>
        <a:off x="4207162" y="2299656"/>
        <a:ext cx="428563" cy="586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60981-4DF5-4DE1-970D-CCF8A7835FC0}">
      <dsp:nvSpPr>
        <dsp:cNvPr id="0" name=""/>
        <dsp:cNvSpPr/>
      </dsp:nvSpPr>
      <dsp:spPr>
        <a:xfrm>
          <a:off x="3812958" y="3858468"/>
          <a:ext cx="194929" cy="8970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7077"/>
              </a:lnTo>
              <a:lnTo>
                <a:pt x="194929" y="8970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4E04DB-3434-49A3-8140-2C8A6433018B}">
      <dsp:nvSpPr>
        <dsp:cNvPr id="0" name=""/>
        <dsp:cNvSpPr/>
      </dsp:nvSpPr>
      <dsp:spPr>
        <a:xfrm>
          <a:off x="2452353" y="2314167"/>
          <a:ext cx="1360604" cy="456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382"/>
              </a:lnTo>
              <a:lnTo>
                <a:pt x="1360604" y="228382"/>
              </a:lnTo>
              <a:lnTo>
                <a:pt x="1360604" y="4567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A603FA-3808-4C22-AF99-DD5A84C07F46}">
      <dsp:nvSpPr>
        <dsp:cNvPr id="0" name=""/>
        <dsp:cNvSpPr/>
      </dsp:nvSpPr>
      <dsp:spPr>
        <a:xfrm>
          <a:off x="1091749" y="3858468"/>
          <a:ext cx="148922" cy="912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715"/>
              </a:lnTo>
              <a:lnTo>
                <a:pt x="148922" y="9127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DD5E10-55AC-4221-8BAC-7F7089644A65}">
      <dsp:nvSpPr>
        <dsp:cNvPr id="0" name=""/>
        <dsp:cNvSpPr/>
      </dsp:nvSpPr>
      <dsp:spPr>
        <a:xfrm>
          <a:off x="1091749" y="2314167"/>
          <a:ext cx="1360604" cy="456764"/>
        </a:xfrm>
        <a:custGeom>
          <a:avLst/>
          <a:gdLst/>
          <a:ahLst/>
          <a:cxnLst/>
          <a:rect l="0" t="0" r="0" b="0"/>
          <a:pathLst>
            <a:path>
              <a:moveTo>
                <a:pt x="1360604" y="0"/>
              </a:moveTo>
              <a:lnTo>
                <a:pt x="1360604" y="228382"/>
              </a:lnTo>
              <a:lnTo>
                <a:pt x="0" y="228382"/>
              </a:lnTo>
              <a:lnTo>
                <a:pt x="0" y="4567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DEA96-9694-4678-8B70-2C2962F5B8C1}">
      <dsp:nvSpPr>
        <dsp:cNvPr id="0" name=""/>
        <dsp:cNvSpPr/>
      </dsp:nvSpPr>
      <dsp:spPr>
        <a:xfrm>
          <a:off x="1908586" y="1226632"/>
          <a:ext cx="1087535" cy="10875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rgbClr val="FFA7A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AC164-164A-4C93-B9BD-09F23D2FA03E}">
      <dsp:nvSpPr>
        <dsp:cNvPr id="0" name=""/>
        <dsp:cNvSpPr/>
      </dsp:nvSpPr>
      <dsp:spPr>
        <a:xfrm>
          <a:off x="1908586" y="1226632"/>
          <a:ext cx="1087535" cy="10875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rgbClr val="FFA7A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A86B5-5192-4B93-8010-FD659D583799}">
      <dsp:nvSpPr>
        <dsp:cNvPr id="0" name=""/>
        <dsp:cNvSpPr/>
      </dsp:nvSpPr>
      <dsp:spPr>
        <a:xfrm>
          <a:off x="1364818" y="1422388"/>
          <a:ext cx="2175070" cy="69602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5400" kern="1200" dirty="0" err="1">
              <a:ln>
                <a:solidFill>
                  <a:srgbClr val="002060"/>
                </a:solidFill>
              </a:ln>
              <a:solidFill>
                <a:schemeClr val="accent1">
                  <a:lumMod val="75000"/>
                </a:schemeClr>
              </a:solidFill>
            </a:rPr>
            <a:t>ABPro</a:t>
          </a:r>
          <a:endParaRPr lang="es-CL" sz="5400" kern="1200" dirty="0">
            <a:ln>
              <a:solidFill>
                <a:srgbClr val="002060"/>
              </a:solidFill>
            </a:ln>
            <a:solidFill>
              <a:schemeClr val="accent1">
                <a:lumMod val="75000"/>
              </a:schemeClr>
            </a:solidFill>
          </a:endParaRPr>
        </a:p>
      </dsp:txBody>
      <dsp:txXfrm>
        <a:off x="1364818" y="1422388"/>
        <a:ext cx="2175070" cy="696022"/>
      </dsp:txXfrm>
    </dsp:sp>
    <dsp:sp modelId="{3924E511-C88B-498B-A0D7-9B58DA2704B7}">
      <dsp:nvSpPr>
        <dsp:cNvPr id="0" name=""/>
        <dsp:cNvSpPr/>
      </dsp:nvSpPr>
      <dsp:spPr>
        <a:xfrm>
          <a:off x="547981" y="2770932"/>
          <a:ext cx="1087535" cy="10875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4BFEC2-CF44-4001-9177-93BAA2CFD9F8}">
      <dsp:nvSpPr>
        <dsp:cNvPr id="0" name=""/>
        <dsp:cNvSpPr/>
      </dsp:nvSpPr>
      <dsp:spPr>
        <a:xfrm>
          <a:off x="547981" y="2770932"/>
          <a:ext cx="1087535" cy="10875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E73B9-E7C3-4845-87F6-57738EEF878C}">
      <dsp:nvSpPr>
        <dsp:cNvPr id="0" name=""/>
        <dsp:cNvSpPr/>
      </dsp:nvSpPr>
      <dsp:spPr>
        <a:xfrm>
          <a:off x="4213" y="2966689"/>
          <a:ext cx="2175070" cy="69602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/>
            <a:t>Trabajo final</a:t>
          </a:r>
        </a:p>
      </dsp:txBody>
      <dsp:txXfrm>
        <a:off x="4213" y="2966689"/>
        <a:ext cx="2175070" cy="696022"/>
      </dsp:txXfrm>
    </dsp:sp>
    <dsp:sp modelId="{7B13EAA5-C5F5-43E0-B575-93D4A399D570}">
      <dsp:nvSpPr>
        <dsp:cNvPr id="0" name=""/>
        <dsp:cNvSpPr/>
      </dsp:nvSpPr>
      <dsp:spPr>
        <a:xfrm>
          <a:off x="1104805" y="4575427"/>
          <a:ext cx="1132222" cy="10875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D2DEB-09F0-48E4-B145-7834A02479BC}">
      <dsp:nvSpPr>
        <dsp:cNvPr id="0" name=""/>
        <dsp:cNvSpPr/>
      </dsp:nvSpPr>
      <dsp:spPr>
        <a:xfrm>
          <a:off x="1104805" y="4575427"/>
          <a:ext cx="1132222" cy="10875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4AC5E-3412-4B82-8B99-0A53DFC18A9C}">
      <dsp:nvSpPr>
        <dsp:cNvPr id="0" name=""/>
        <dsp:cNvSpPr/>
      </dsp:nvSpPr>
      <dsp:spPr>
        <a:xfrm>
          <a:off x="538693" y="4771183"/>
          <a:ext cx="2264444" cy="69602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PPT </a:t>
          </a:r>
          <a:br>
            <a:rPr lang="es-CL" sz="1800" kern="1200" dirty="0"/>
          </a:br>
          <a:r>
            <a:rPr lang="es-CL" sz="1800" kern="1200" dirty="0"/>
            <a:t>formato video</a:t>
          </a:r>
        </a:p>
      </dsp:txBody>
      <dsp:txXfrm>
        <a:off x="538693" y="4771183"/>
        <a:ext cx="2264444" cy="696022"/>
      </dsp:txXfrm>
    </dsp:sp>
    <dsp:sp modelId="{8E86C773-75D4-492B-B872-AAA2A5200781}">
      <dsp:nvSpPr>
        <dsp:cNvPr id="0" name=""/>
        <dsp:cNvSpPr/>
      </dsp:nvSpPr>
      <dsp:spPr>
        <a:xfrm>
          <a:off x="3269190" y="2770932"/>
          <a:ext cx="1087535" cy="1087535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45CFE-7E3E-4A71-9F37-0B9AD991EAC1}">
      <dsp:nvSpPr>
        <dsp:cNvPr id="0" name=""/>
        <dsp:cNvSpPr/>
      </dsp:nvSpPr>
      <dsp:spPr>
        <a:xfrm>
          <a:off x="3269190" y="2770932"/>
          <a:ext cx="1087535" cy="1087535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914967-C3D4-404B-9C59-8166EBA13808}">
      <dsp:nvSpPr>
        <dsp:cNvPr id="0" name=""/>
        <dsp:cNvSpPr/>
      </dsp:nvSpPr>
      <dsp:spPr>
        <a:xfrm>
          <a:off x="2725423" y="2966689"/>
          <a:ext cx="2175070" cy="69602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kern="1200" dirty="0"/>
            <a:t>Prototipo</a:t>
          </a:r>
        </a:p>
      </dsp:txBody>
      <dsp:txXfrm>
        <a:off x="2725423" y="2966689"/>
        <a:ext cx="2175070" cy="696022"/>
      </dsp:txXfrm>
    </dsp:sp>
    <dsp:sp modelId="{543106A8-AF3C-40DD-95E1-FCA261676F7F}">
      <dsp:nvSpPr>
        <dsp:cNvPr id="0" name=""/>
        <dsp:cNvSpPr/>
      </dsp:nvSpPr>
      <dsp:spPr>
        <a:xfrm>
          <a:off x="3877384" y="4617890"/>
          <a:ext cx="1087535" cy="98905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50B17-357F-46AE-9467-A329632B22BF}">
      <dsp:nvSpPr>
        <dsp:cNvPr id="0" name=""/>
        <dsp:cNvSpPr/>
      </dsp:nvSpPr>
      <dsp:spPr>
        <a:xfrm>
          <a:off x="3877384" y="4617890"/>
          <a:ext cx="1087535" cy="98905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43CEF-A5D8-4565-8577-E7D4B87E04CF}">
      <dsp:nvSpPr>
        <dsp:cNvPr id="0" name=""/>
        <dsp:cNvSpPr/>
      </dsp:nvSpPr>
      <dsp:spPr>
        <a:xfrm>
          <a:off x="3333616" y="4795921"/>
          <a:ext cx="2175070" cy="63299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Maqueta, Afiche, Applet…</a:t>
          </a:r>
        </a:p>
      </dsp:txBody>
      <dsp:txXfrm>
        <a:off x="3333616" y="4795921"/>
        <a:ext cx="2175070" cy="632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0974A-25DF-45DD-81D7-C9E6CE1DFE2D}">
      <dsp:nvSpPr>
        <dsp:cNvPr id="0" name=""/>
        <dsp:cNvSpPr/>
      </dsp:nvSpPr>
      <dsp:spPr>
        <a:xfrm>
          <a:off x="2273735" y="0"/>
          <a:ext cx="610888" cy="610888"/>
        </a:xfrm>
        <a:prstGeom prst="ellipse">
          <a:avLst/>
        </a:prstGeom>
        <a:solidFill>
          <a:srgbClr val="FFA7A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6CFD8-2055-4ED2-ACBE-31370DA2055A}">
      <dsp:nvSpPr>
        <dsp:cNvPr id="0" name=""/>
        <dsp:cNvSpPr/>
      </dsp:nvSpPr>
      <dsp:spPr>
        <a:xfrm>
          <a:off x="2334824" y="61088"/>
          <a:ext cx="488710" cy="488710"/>
        </a:xfrm>
        <a:prstGeom prst="chord">
          <a:avLst>
            <a:gd name="adj1" fmla="val 16200000"/>
            <a:gd name="adj2" fmla="val 16200000"/>
          </a:avLst>
        </a:prstGeom>
        <a:solidFill>
          <a:srgbClr val="00206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03E12-0543-4B3D-8CAD-C999A95CDA8E}">
      <dsp:nvSpPr>
        <dsp:cNvPr id="0" name=""/>
        <dsp:cNvSpPr/>
      </dsp:nvSpPr>
      <dsp:spPr>
        <a:xfrm>
          <a:off x="2963269" y="504944"/>
          <a:ext cx="2635980" cy="257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I Lanzamiento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II Evidencias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III Producto final</a:t>
          </a:r>
        </a:p>
      </dsp:txBody>
      <dsp:txXfrm>
        <a:off x="2963269" y="504944"/>
        <a:ext cx="2635980" cy="2570822"/>
      </dsp:txXfrm>
    </dsp:sp>
    <dsp:sp modelId="{8F34EA48-4FB3-41A9-A7DE-8224145857C8}">
      <dsp:nvSpPr>
        <dsp:cNvPr id="0" name=""/>
        <dsp:cNvSpPr/>
      </dsp:nvSpPr>
      <dsp:spPr>
        <a:xfrm>
          <a:off x="2883887" y="45718"/>
          <a:ext cx="1807211" cy="61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Etapas</a:t>
          </a:r>
        </a:p>
      </dsp:txBody>
      <dsp:txXfrm>
        <a:off x="2883887" y="45718"/>
        <a:ext cx="1807211" cy="6108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0974A-25DF-45DD-81D7-C9E6CE1DFE2D}">
      <dsp:nvSpPr>
        <dsp:cNvPr id="0" name=""/>
        <dsp:cNvSpPr/>
      </dsp:nvSpPr>
      <dsp:spPr>
        <a:xfrm>
          <a:off x="2111849" y="0"/>
          <a:ext cx="610888" cy="610888"/>
        </a:xfrm>
        <a:prstGeom prst="ellipse">
          <a:avLst/>
        </a:prstGeom>
        <a:solidFill>
          <a:srgbClr val="FFA7A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6CFD8-2055-4ED2-ACBE-31370DA2055A}">
      <dsp:nvSpPr>
        <dsp:cNvPr id="0" name=""/>
        <dsp:cNvSpPr/>
      </dsp:nvSpPr>
      <dsp:spPr>
        <a:xfrm>
          <a:off x="2172938" y="61088"/>
          <a:ext cx="488710" cy="488710"/>
        </a:xfrm>
        <a:prstGeom prst="chord">
          <a:avLst>
            <a:gd name="adj1" fmla="val 16200000"/>
            <a:gd name="adj2" fmla="val 16200000"/>
          </a:avLst>
        </a:prstGeom>
        <a:solidFill>
          <a:srgbClr val="00206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03E12-0543-4B3D-8CAD-C999A95CDA8E}">
      <dsp:nvSpPr>
        <dsp:cNvPr id="0" name=""/>
        <dsp:cNvSpPr/>
      </dsp:nvSpPr>
      <dsp:spPr>
        <a:xfrm>
          <a:off x="2791967" y="504276"/>
          <a:ext cx="4501890" cy="257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PPT + Prototipo (90%)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Coevaluación + Autoevaluación (10%)</a:t>
          </a:r>
        </a:p>
      </dsp:txBody>
      <dsp:txXfrm>
        <a:off x="2791967" y="504276"/>
        <a:ext cx="4501890" cy="2570822"/>
      </dsp:txXfrm>
    </dsp:sp>
    <dsp:sp modelId="{8F34EA48-4FB3-41A9-A7DE-8224145857C8}">
      <dsp:nvSpPr>
        <dsp:cNvPr id="0" name=""/>
        <dsp:cNvSpPr/>
      </dsp:nvSpPr>
      <dsp:spPr>
        <a:xfrm>
          <a:off x="2734380" y="45718"/>
          <a:ext cx="3483183" cy="61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Evaluación</a:t>
          </a:r>
        </a:p>
      </dsp:txBody>
      <dsp:txXfrm>
        <a:off x="2734380" y="45718"/>
        <a:ext cx="3483183" cy="610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FD6AE-3997-454F-B283-ECA800EE9BC8}" type="datetimeFigureOut">
              <a:rPr lang="es-CL" smtClean="0"/>
              <a:t>13-11-23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1CDF2-F9E5-4D7A-85AB-CFF78B57B7E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193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1084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0654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Ir revisando el instructivo, en este </a:t>
            </a:r>
            <a:r>
              <a:rPr lang="es-MX" err="1"/>
              <a:t>ppt</a:t>
            </a:r>
            <a:r>
              <a:rPr lang="es-MX"/>
              <a:t> sólo habrán algunos elementos relevantes 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5961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7153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Ir revisando el instructivo, en este </a:t>
            </a:r>
            <a:r>
              <a:rPr lang="es-MX" err="1"/>
              <a:t>ppt</a:t>
            </a:r>
            <a:r>
              <a:rPr lang="es-MX"/>
              <a:t> sólo habrán algunos elementos relevantes 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7672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d1a398cd0cbcd0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d1a398cd0cbcd0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109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d1a398cd0cbcd0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d1a398cd0cbcd0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461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d1a398cd0cbcd0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d1a398cd0cbcd0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09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d1a398cd0cbcd0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d1a398cd0cbcd0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461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2949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607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3916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708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4474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111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8624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511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1CDF2-F9E5-4D7A-85AB-CFF78B57B7E1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837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Ir revisando el instructivo, en este </a:t>
            </a:r>
            <a:r>
              <a:rPr lang="es-MX" err="1"/>
              <a:t>ppt</a:t>
            </a:r>
            <a:r>
              <a:rPr lang="es-MX"/>
              <a:t> sólo habrán algunos elementos relevantes 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982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Ir revisando el instructivo, en este </a:t>
            </a:r>
            <a:r>
              <a:rPr lang="es-MX" err="1"/>
              <a:t>ppt</a:t>
            </a:r>
            <a:r>
              <a:rPr lang="es-MX"/>
              <a:t> sólo habrán algunos elementos relevantes 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774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ítulo de la diapositiva…"/>
          <p:cNvSpPr txBox="1">
            <a:spLocks noGrp="1"/>
          </p:cNvSpPr>
          <p:nvPr>
            <p:ph type="body" sz="quarter" idx="13"/>
          </p:nvPr>
        </p:nvSpPr>
        <p:spPr>
          <a:xfrm>
            <a:off x="639190" y="636233"/>
            <a:ext cx="8490621" cy="17235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FontTx/>
              <a:buNone/>
              <a:defRPr sz="4000" spc="-200"/>
            </a:lvl1pPr>
          </a:lstStyle>
          <a:p>
            <a:pPr marL="0" indent="0">
              <a:buSzTx/>
              <a:buFontTx/>
              <a:buNone/>
              <a:defRPr sz="6000" spc="-300"/>
            </a:pPr>
            <a:r>
              <a:t>Título de la diapositiva</a:t>
            </a:r>
          </a:p>
          <a:p>
            <a:pPr marL="0" indent="0">
              <a:buSzTx/>
              <a:buFontTx/>
              <a:buNone/>
              <a:defRPr sz="4000" spc="-200"/>
            </a:pPr>
            <a:r>
              <a:t>Subtítulo de la diapositiva</a:t>
            </a:r>
          </a:p>
        </p:txBody>
      </p:sp>
      <p:grpSp>
        <p:nvGrpSpPr>
          <p:cNvPr id="73" name="Grupo"/>
          <p:cNvGrpSpPr/>
          <p:nvPr/>
        </p:nvGrpSpPr>
        <p:grpSpPr>
          <a:xfrm>
            <a:off x="0" y="0"/>
            <a:ext cx="12192000" cy="287466"/>
            <a:chOff x="0" y="0"/>
            <a:chExt cx="24384000" cy="574930"/>
          </a:xfrm>
        </p:grpSpPr>
        <p:pic>
          <p:nvPicPr>
            <p:cNvPr id="71" name="Imagen 4" descr="Imagen 4"/>
            <p:cNvPicPr>
              <a:picLocks noChangeAspect="1"/>
            </p:cNvPicPr>
            <p:nvPr/>
          </p:nvPicPr>
          <p:blipFill>
            <a:blip r:embed="rId2"/>
            <a:srcRect b="96263"/>
            <a:stretch>
              <a:fillRect/>
            </a:stretch>
          </p:blipFill>
          <p:spPr>
            <a:xfrm>
              <a:off x="0" y="0"/>
              <a:ext cx="24384000" cy="51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" name="Rectángulo"/>
            <p:cNvSpPr/>
            <p:nvPr/>
          </p:nvSpPr>
          <p:spPr>
            <a:xfrm>
              <a:off x="975290" y="279680"/>
              <a:ext cx="4186137" cy="2952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sz="900" dirty="0"/>
            </a:p>
          </p:txBody>
        </p:sp>
      </p:grpSp>
      <p:grpSp>
        <p:nvGrpSpPr>
          <p:cNvPr id="76" name="Grupo"/>
          <p:cNvGrpSpPr/>
          <p:nvPr/>
        </p:nvGrpSpPr>
        <p:grpSpPr>
          <a:xfrm>
            <a:off x="0" y="6406501"/>
            <a:ext cx="12192000" cy="451500"/>
            <a:chOff x="0" y="0"/>
            <a:chExt cx="24384000" cy="902998"/>
          </a:xfrm>
        </p:grpSpPr>
        <p:pic>
          <p:nvPicPr>
            <p:cNvPr id="74" name="Imagen 4" descr="Imagen 4"/>
            <p:cNvPicPr>
              <a:picLocks noChangeAspect="1"/>
            </p:cNvPicPr>
            <p:nvPr/>
          </p:nvPicPr>
          <p:blipFill>
            <a:blip r:embed="rId2"/>
            <a:srcRect t="93457"/>
            <a:stretch>
              <a:fillRect/>
            </a:stretch>
          </p:blipFill>
          <p:spPr>
            <a:xfrm>
              <a:off x="0" y="5601"/>
              <a:ext cx="24384000" cy="897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Rectángulo"/>
            <p:cNvSpPr/>
            <p:nvPr/>
          </p:nvSpPr>
          <p:spPr>
            <a:xfrm>
              <a:off x="19495884" y="0"/>
              <a:ext cx="4234273" cy="3754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sz="900" dirty="0"/>
            </a:p>
          </p:txBody>
        </p:sp>
      </p:grpSp>
      <p:sp>
        <p:nvSpPr>
          <p:cNvPr id="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  <p:pic>
        <p:nvPicPr>
          <p:cNvPr id="15" name="INACAP_conbajada2.jpeg" descr="INACAP_conbajada2.jpeg">
            <a:extLst>
              <a:ext uri="{FF2B5EF4-FFF2-40B4-BE49-F238E27FC236}">
                <a16:creationId xmlns:a16="http://schemas.microsoft.com/office/drawing/2014/main" id="{2A472D07-AE14-2246-AA59-F4266244F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213" t="-9321"/>
          <a:stretch/>
        </p:blipFill>
        <p:spPr>
          <a:xfrm>
            <a:off x="10632141" y="6193086"/>
            <a:ext cx="1112037" cy="3123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4860703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Logo Universidad INACAP-Hor-1.jpg" descr="Logo Universidad INACAP-Hor-1.jpg"/>
          <p:cNvPicPr>
            <a:picLocks noChangeAspect="1"/>
          </p:cNvPicPr>
          <p:nvPr/>
        </p:nvPicPr>
        <p:blipFill>
          <a:blip r:embed="rId2"/>
          <a:srcRect l="18403" t="43193" r="18403" b="43193"/>
          <a:stretch>
            <a:fillRect/>
          </a:stretch>
        </p:blipFill>
        <p:spPr>
          <a:xfrm>
            <a:off x="3475633" y="3111500"/>
            <a:ext cx="524067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n 4" descr="Imagen 4"/>
          <p:cNvPicPr>
            <a:picLocks noChangeAspect="1"/>
          </p:cNvPicPr>
          <p:nvPr/>
        </p:nvPicPr>
        <p:blipFill>
          <a:blip r:embed="rId3"/>
          <a:srcRect t="66057"/>
          <a:stretch>
            <a:fillRect/>
          </a:stretch>
        </p:blipFill>
        <p:spPr>
          <a:xfrm>
            <a:off x="0" y="4530244"/>
            <a:ext cx="12192000" cy="2327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n 4" descr="Imagen 4"/>
          <p:cNvPicPr>
            <a:picLocks noChangeAspect="1"/>
          </p:cNvPicPr>
          <p:nvPr/>
        </p:nvPicPr>
        <p:blipFill>
          <a:blip r:embed="rId3"/>
          <a:srcRect b="87856"/>
          <a:stretch>
            <a:fillRect/>
          </a:stretch>
        </p:blipFill>
        <p:spPr>
          <a:xfrm>
            <a:off x="0" y="0"/>
            <a:ext cx="12192000" cy="83282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ctángulo"/>
          <p:cNvSpPr/>
          <p:nvPr/>
        </p:nvSpPr>
        <p:spPr>
          <a:xfrm>
            <a:off x="2921000" y="3111500"/>
            <a:ext cx="6350000" cy="635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 algn="ctr" defTabSz="228600">
              <a:defRPr sz="4000" b="1" spc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"/>
              </a:defRPr>
            </a:pPr>
            <a:endParaRPr sz="2000" dirty="0"/>
          </a:p>
        </p:txBody>
      </p:sp>
      <p:pic>
        <p:nvPicPr>
          <p:cNvPr id="139" name="INACAP_conbajada2.jpeg" descr="INACAP_conbajada2.jpeg"/>
          <p:cNvPicPr>
            <a:picLocks noChangeAspect="1"/>
          </p:cNvPicPr>
          <p:nvPr/>
        </p:nvPicPr>
        <p:blipFill rotWithShape="1">
          <a:blip r:embed="rId4"/>
          <a:srcRect l="53186"/>
          <a:stretch/>
        </p:blipFill>
        <p:spPr>
          <a:xfrm>
            <a:off x="4910374" y="3111500"/>
            <a:ext cx="2371252" cy="635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51449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72A3D1-9CA8-B8E9-3AAD-E64E83228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2">
                    <a:lumMod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5CCA98-2BA7-E43D-2ABD-D67392BCC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1AE609-7553-66CC-FB3C-6097A59B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F9F8-5794-D34C-8173-C677F66B31E3}" type="datetimeFigureOut">
              <a:rPr lang="es-CL" smtClean="0"/>
              <a:t>13-11-23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48FABB-F903-76B9-8A37-327DE035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81FCC5-9A99-5473-5A8E-A2F85AFA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08081"/>
            <a:ext cx="587020" cy="461663"/>
          </a:xfrm>
        </p:spPr>
        <p:txBody>
          <a:bodyPr/>
          <a:lstStyle/>
          <a:p>
            <a:fld id="{7E5A2244-2BA2-C349-A8CF-05C7ED6AEE4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476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"/>
          <p:cNvGrpSpPr/>
          <p:nvPr/>
        </p:nvGrpSpPr>
        <p:grpSpPr>
          <a:xfrm>
            <a:off x="0" y="0"/>
            <a:ext cx="12192000" cy="287466"/>
            <a:chOff x="0" y="0"/>
            <a:chExt cx="24384000" cy="574930"/>
          </a:xfrm>
        </p:grpSpPr>
        <p:pic>
          <p:nvPicPr>
            <p:cNvPr id="71" name="Imagen 4" descr="Imagen 4"/>
            <p:cNvPicPr>
              <a:picLocks noChangeAspect="1"/>
            </p:cNvPicPr>
            <p:nvPr/>
          </p:nvPicPr>
          <p:blipFill>
            <a:blip r:embed="rId2"/>
            <a:srcRect b="96263"/>
            <a:stretch>
              <a:fillRect/>
            </a:stretch>
          </p:blipFill>
          <p:spPr>
            <a:xfrm>
              <a:off x="0" y="0"/>
              <a:ext cx="24384000" cy="51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" name="Rectángulo"/>
            <p:cNvSpPr/>
            <p:nvPr/>
          </p:nvSpPr>
          <p:spPr>
            <a:xfrm>
              <a:off x="975290" y="279680"/>
              <a:ext cx="4186137" cy="2952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sz="900"/>
            </a:p>
          </p:txBody>
        </p:sp>
      </p:grpSp>
      <p:grpSp>
        <p:nvGrpSpPr>
          <p:cNvPr id="76" name="Grupo"/>
          <p:cNvGrpSpPr/>
          <p:nvPr/>
        </p:nvGrpSpPr>
        <p:grpSpPr>
          <a:xfrm>
            <a:off x="0" y="6406501"/>
            <a:ext cx="12192000" cy="451500"/>
            <a:chOff x="0" y="0"/>
            <a:chExt cx="24384000" cy="902998"/>
          </a:xfrm>
        </p:grpSpPr>
        <p:pic>
          <p:nvPicPr>
            <p:cNvPr id="74" name="Imagen 4" descr="Imagen 4"/>
            <p:cNvPicPr>
              <a:picLocks noChangeAspect="1"/>
            </p:cNvPicPr>
            <p:nvPr/>
          </p:nvPicPr>
          <p:blipFill>
            <a:blip r:embed="rId2"/>
            <a:srcRect t="93457"/>
            <a:stretch>
              <a:fillRect/>
            </a:stretch>
          </p:blipFill>
          <p:spPr>
            <a:xfrm>
              <a:off x="0" y="5601"/>
              <a:ext cx="24384000" cy="897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Rectángulo"/>
            <p:cNvSpPr/>
            <p:nvPr/>
          </p:nvSpPr>
          <p:spPr>
            <a:xfrm>
              <a:off x="19495884" y="0"/>
              <a:ext cx="4234273" cy="3754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sz="900"/>
            </a:p>
          </p:txBody>
        </p:sp>
      </p:grpSp>
      <p:pic>
        <p:nvPicPr>
          <p:cNvPr id="15" name="INACAP_conbajada2.jpeg" descr="INACAP_conbajada2.jpeg">
            <a:extLst>
              <a:ext uri="{FF2B5EF4-FFF2-40B4-BE49-F238E27FC236}">
                <a16:creationId xmlns:a16="http://schemas.microsoft.com/office/drawing/2014/main" id="{2A472D07-AE14-2246-AA59-F4266244F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1213" t="-9321"/>
          <a:stretch/>
        </p:blipFill>
        <p:spPr>
          <a:xfrm>
            <a:off x="10981817" y="6357237"/>
            <a:ext cx="1112037" cy="3123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46770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30000" y="1467100"/>
            <a:ext cx="108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4000"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s-419" smtClean="0"/>
              <a:pPr algn="r"/>
              <a:t>‹Nº›</a:t>
            </a:fld>
            <a:endParaRPr lang="es-419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630167" y="2335533"/>
            <a:ext cx="10861600" cy="3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None/>
              <a:defRPr sz="17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441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"/>
          <p:cNvGrpSpPr/>
          <p:nvPr/>
        </p:nvGrpSpPr>
        <p:grpSpPr>
          <a:xfrm>
            <a:off x="0" y="0"/>
            <a:ext cx="12192000" cy="287466"/>
            <a:chOff x="0" y="0"/>
            <a:chExt cx="24384000" cy="574930"/>
          </a:xfrm>
        </p:grpSpPr>
        <p:pic>
          <p:nvPicPr>
            <p:cNvPr id="3" name="Imagen 4" descr="Imagen 4"/>
            <p:cNvPicPr>
              <a:picLocks noChangeAspect="1"/>
            </p:cNvPicPr>
            <p:nvPr/>
          </p:nvPicPr>
          <p:blipFill>
            <a:blip r:embed="rId7"/>
            <a:srcRect b="96263"/>
            <a:stretch>
              <a:fillRect/>
            </a:stretch>
          </p:blipFill>
          <p:spPr>
            <a:xfrm>
              <a:off x="0" y="0"/>
              <a:ext cx="24384000" cy="512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ángulo"/>
            <p:cNvSpPr/>
            <p:nvPr/>
          </p:nvSpPr>
          <p:spPr>
            <a:xfrm>
              <a:off x="975290" y="279680"/>
              <a:ext cx="4186137" cy="2952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sz="900" dirty="0"/>
            </a:p>
          </p:txBody>
        </p:sp>
      </p:grpSp>
      <p:grpSp>
        <p:nvGrpSpPr>
          <p:cNvPr id="8" name="Grupo"/>
          <p:cNvGrpSpPr/>
          <p:nvPr/>
        </p:nvGrpSpPr>
        <p:grpSpPr>
          <a:xfrm>
            <a:off x="0" y="6406501"/>
            <a:ext cx="12192000" cy="451500"/>
            <a:chOff x="0" y="0"/>
            <a:chExt cx="24384000" cy="902998"/>
          </a:xfrm>
        </p:grpSpPr>
        <p:pic>
          <p:nvPicPr>
            <p:cNvPr id="6" name="Imagen 4" descr="Imagen 4"/>
            <p:cNvPicPr>
              <a:picLocks noChangeAspect="1"/>
            </p:cNvPicPr>
            <p:nvPr/>
          </p:nvPicPr>
          <p:blipFill>
            <a:blip r:embed="rId7"/>
            <a:srcRect t="93457"/>
            <a:stretch>
              <a:fillRect/>
            </a:stretch>
          </p:blipFill>
          <p:spPr>
            <a:xfrm>
              <a:off x="0" y="5601"/>
              <a:ext cx="24384000" cy="8973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ectángulo"/>
            <p:cNvSpPr/>
            <p:nvPr/>
          </p:nvSpPr>
          <p:spPr>
            <a:xfrm>
              <a:off x="19495884" y="0"/>
              <a:ext cx="4234273" cy="3754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 sz="900" dirty="0"/>
            </a:p>
          </p:txBody>
        </p:sp>
      </p:grpSp>
      <p:sp>
        <p:nvSpPr>
          <p:cNvPr id="9" name="Línea"/>
          <p:cNvSpPr/>
          <p:nvPr/>
        </p:nvSpPr>
        <p:spPr>
          <a:xfrm>
            <a:off x="3744285" y="3555664"/>
            <a:ext cx="637810" cy="1"/>
          </a:xfrm>
          <a:prstGeom prst="line">
            <a:avLst/>
          </a:prstGeom>
          <a:ln w="25400">
            <a:solidFill>
              <a:srgbClr val="DF2427"/>
            </a:solidFill>
            <a:miter/>
          </a:ln>
        </p:spPr>
        <p:txBody>
          <a:bodyPr tIns="45720" bIns="45720"/>
          <a:lstStyle/>
          <a:p>
            <a:endParaRPr sz="900" dirty="0"/>
          </a:p>
        </p:txBody>
      </p:sp>
      <p:sp>
        <p:nvSpPr>
          <p:cNvPr id="14" name="Texto del título"/>
          <p:cNvSpPr txBox="1">
            <a:spLocks noGrp="1"/>
          </p:cNvSpPr>
          <p:nvPr>
            <p:ph type="title"/>
          </p:nvPr>
        </p:nvSpPr>
        <p:spPr>
          <a:xfrm>
            <a:off x="609600" y="92075"/>
            <a:ext cx="10972800" cy="1508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15" name="Nivel de texto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353800" y="6308081"/>
            <a:ext cx="587020" cy="461663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/>
          <a:p>
            <a:fld id="{86CB4B4D-7CA3-9044-876B-883B54F8677D}" type="slidenum">
              <a:t>‹Nº›</a:t>
            </a:fld>
            <a:endParaRPr dirty="0"/>
          </a:p>
        </p:txBody>
      </p:sp>
      <p:pic>
        <p:nvPicPr>
          <p:cNvPr id="17" name="INACAP_conbajada2.jpeg" descr="INACAP_conbajada2.jpeg">
            <a:extLst>
              <a:ext uri="{FF2B5EF4-FFF2-40B4-BE49-F238E27FC236}">
                <a16:creationId xmlns:a16="http://schemas.microsoft.com/office/drawing/2014/main" id="{7713C497-06EF-464D-9AF5-22CC7A233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51213" t="-9321"/>
          <a:stretch/>
        </p:blipFill>
        <p:spPr>
          <a:xfrm>
            <a:off x="10632141" y="6193086"/>
            <a:ext cx="1112037" cy="3123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99955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-150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marL="122464" marR="0" indent="-122464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-75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371475" marR="0" indent="-142875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-75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628650" marR="0" indent="-17145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-75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876300" marR="0" indent="-1905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-75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1104900" marR="0" indent="-1905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-75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1333500" marR="0" indent="-1905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-75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1562100" marR="0" indent="-1905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-75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1790700" marR="0" indent="-1905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-75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2019300" marR="0" indent="-1905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500" b="0" i="0" u="none" strike="noStrike" cap="none" spc="-75" baseline="0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7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1pPr>
      <a:lvl2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7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2pPr>
      <a:lvl3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7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3pPr>
      <a:lvl4pPr marL="0" marR="0" indent="685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7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4pPr>
      <a:lvl5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7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5pPr>
      <a:lvl6pPr marL="0" marR="0" indent="1143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7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6pPr>
      <a:lvl7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7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7pPr>
      <a:lvl8pPr marL="0" marR="0" indent="1600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7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75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argtecnologia.blogspot.com/2011/02/proyecto-n3-brazo-hidraulico.html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interest.es/pin/464504149053482039/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microsiervos.com/archivo/juegos-y-diversion/como-construir-poderosa-prensa-hidraulica-jeringas-agua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1E788-B5BF-1CC8-9142-5406182C0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169009"/>
            <a:ext cx="9144000" cy="1481462"/>
          </a:xfrm>
        </p:spPr>
        <p:txBody>
          <a:bodyPr>
            <a:normAutofit/>
          </a:bodyPr>
          <a:lstStyle/>
          <a:p>
            <a:r>
              <a:rPr lang="es-CL" sz="5400" dirty="0" err="1"/>
              <a:t>ABPro</a:t>
            </a:r>
            <a:br>
              <a:rPr lang="es-CL" sz="5400" dirty="0"/>
            </a:br>
            <a:r>
              <a:rPr lang="es-CL" sz="3100" dirty="0"/>
              <a:t>Aprendizaje Basado en Proyectos</a:t>
            </a:r>
            <a:endParaRPr lang="es-CL" sz="54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7C0F5C7-770E-D7D4-D1CD-172F60FC440F}"/>
              </a:ext>
            </a:extLst>
          </p:cNvPr>
          <p:cNvGrpSpPr/>
          <p:nvPr/>
        </p:nvGrpSpPr>
        <p:grpSpPr>
          <a:xfrm>
            <a:off x="3484775" y="452487"/>
            <a:ext cx="5222449" cy="1219559"/>
            <a:chOff x="3484775" y="452487"/>
            <a:chExt cx="5222449" cy="12195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80F5CEC-6230-D839-5FEC-BBAC5722A6F1}"/>
                </a:ext>
              </a:extLst>
            </p:cNvPr>
            <p:cNvSpPr/>
            <p:nvPr/>
          </p:nvSpPr>
          <p:spPr>
            <a:xfrm>
              <a:off x="3484775" y="452487"/>
              <a:ext cx="5222449" cy="121955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3500" tIns="63500" rIns="63500" bIns="635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CL" sz="4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  <p:pic>
          <p:nvPicPr>
            <p:cNvPr id="1026" name="Picture 2" descr="inacap - Spa Neptuno">
              <a:extLst>
                <a:ext uri="{FF2B5EF4-FFF2-40B4-BE49-F238E27FC236}">
                  <a16:creationId xmlns:a16="http://schemas.microsoft.com/office/drawing/2014/main" id="{371C61CE-65D3-6A0E-65FD-1B45AAA47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1" b="34172"/>
            <a:stretch/>
          </p:blipFill>
          <p:spPr bwMode="auto">
            <a:xfrm>
              <a:off x="4826000" y="658991"/>
              <a:ext cx="2540000" cy="87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36E8FF9-3C64-2D49-A084-E0B9E994A7CE}"/>
              </a:ext>
            </a:extLst>
          </p:cNvPr>
          <p:cNvSpPr txBox="1"/>
          <p:nvPr/>
        </p:nvSpPr>
        <p:spPr>
          <a:xfrm>
            <a:off x="3048785" y="4688991"/>
            <a:ext cx="6094428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s-ES" sz="1800" b="1" dirty="0"/>
              <a:t>Equipo de Ciencias Básicas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4074900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A27C565-9A88-58B6-0EEE-4753C7136545}"/>
              </a:ext>
            </a:extLst>
          </p:cNvPr>
          <p:cNvSpPr txBox="1"/>
          <p:nvPr/>
        </p:nvSpPr>
        <p:spPr>
          <a:xfrm>
            <a:off x="400738" y="303694"/>
            <a:ext cx="10476412" cy="338554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hangingPunct="0"/>
            <a:r>
              <a:rPr lang="es-CL" sz="1600" b="1" dirty="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ETAPA I: Lanzamiento del proyecto</a:t>
            </a:r>
            <a:endParaRPr lang="es-CL" sz="1600" b="1" spc="-75" dirty="0">
              <a:solidFill>
                <a:schemeClr val="bg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10A867D-61FE-A7B0-8601-53F4CACE11EB}"/>
              </a:ext>
            </a:extLst>
          </p:cNvPr>
          <p:cNvSpPr/>
          <p:nvPr/>
        </p:nvSpPr>
        <p:spPr>
          <a:xfrm>
            <a:off x="294602" y="641737"/>
            <a:ext cx="11152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/>
              <a:t>Realizada y entregada en la primera semana de la unidad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9144FDE-7FB4-1013-69AC-621FD701E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943228"/>
              </p:ext>
            </p:extLst>
          </p:nvPr>
        </p:nvGraphicFramePr>
        <p:xfrm>
          <a:off x="2397738" y="1114090"/>
          <a:ext cx="8479412" cy="5484314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3628351">
                  <a:extLst>
                    <a:ext uri="{9D8B030D-6E8A-4147-A177-3AD203B41FA5}">
                      <a16:colId xmlns:a16="http://schemas.microsoft.com/office/drawing/2014/main" val="1828017643"/>
                    </a:ext>
                  </a:extLst>
                </a:gridCol>
                <a:gridCol w="1184235">
                  <a:extLst>
                    <a:ext uri="{9D8B030D-6E8A-4147-A177-3AD203B41FA5}">
                      <a16:colId xmlns:a16="http://schemas.microsoft.com/office/drawing/2014/main" val="2202103613"/>
                    </a:ext>
                  </a:extLst>
                </a:gridCol>
                <a:gridCol w="1127950">
                  <a:extLst>
                    <a:ext uri="{9D8B030D-6E8A-4147-A177-3AD203B41FA5}">
                      <a16:colId xmlns:a16="http://schemas.microsoft.com/office/drawing/2014/main" val="297403193"/>
                    </a:ext>
                  </a:extLst>
                </a:gridCol>
                <a:gridCol w="412534">
                  <a:extLst>
                    <a:ext uri="{9D8B030D-6E8A-4147-A177-3AD203B41FA5}">
                      <a16:colId xmlns:a16="http://schemas.microsoft.com/office/drawing/2014/main" val="1694463071"/>
                    </a:ext>
                  </a:extLst>
                </a:gridCol>
                <a:gridCol w="2126342">
                  <a:extLst>
                    <a:ext uri="{9D8B030D-6E8A-4147-A177-3AD203B41FA5}">
                      <a16:colId xmlns:a16="http://schemas.microsoft.com/office/drawing/2014/main" val="682452991"/>
                    </a:ext>
                  </a:extLst>
                </a:gridCol>
              </a:tblGrid>
              <a:tr h="2612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Nombre del proyecto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 dirty="0">
                          <a:effectLst/>
                        </a:rPr>
                        <a:t> </a:t>
                      </a:r>
                      <a:endParaRPr lang="es-CL" sz="1400" b="1" dirty="0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862973"/>
                  </a:ext>
                </a:extLst>
              </a:tr>
              <a:tr h="8921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Integrantes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 dirty="0">
                          <a:effectLst/>
                        </a:rPr>
                        <a:t> </a:t>
                      </a:r>
                    </a:p>
                    <a:p>
                      <a:r>
                        <a:rPr lang="es-CL" sz="1400" dirty="0">
                          <a:effectLst/>
                        </a:rPr>
                        <a:t> </a:t>
                      </a:r>
                    </a:p>
                    <a:p>
                      <a:r>
                        <a:rPr lang="es-CL" sz="1400" dirty="0">
                          <a:effectLst/>
                        </a:rPr>
                        <a:t> </a:t>
                      </a:r>
                    </a:p>
                    <a:p>
                      <a:r>
                        <a:rPr lang="es-CL" sz="1400" dirty="0">
                          <a:effectLst/>
                        </a:rPr>
                        <a:t> </a:t>
                      </a:r>
                      <a:endParaRPr lang="es-CL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650413"/>
                  </a:ext>
                </a:extLst>
              </a:tr>
              <a:tr h="27543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Asignatura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 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 dirty="0">
                          <a:effectLst/>
                        </a:rPr>
                        <a:t>Docente </a:t>
                      </a:r>
                      <a:endParaRPr lang="es-CL" sz="1400" b="1" dirty="0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 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818491"/>
                  </a:ext>
                </a:extLst>
              </a:tr>
              <a:tr h="46219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Objetivo del proyecto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 dirty="0">
                          <a:effectLst/>
                        </a:rPr>
                        <a:t> </a:t>
                      </a:r>
                    </a:p>
                    <a:p>
                      <a:r>
                        <a:rPr lang="es-CL" sz="1400" dirty="0">
                          <a:effectLst/>
                        </a:rPr>
                        <a:t> </a:t>
                      </a:r>
                      <a:endParaRPr lang="es-CL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128492"/>
                  </a:ext>
                </a:extLst>
              </a:tr>
              <a:tr h="4975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Problemática a abordar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 dirty="0">
                          <a:effectLst/>
                        </a:rPr>
                        <a:t> </a:t>
                      </a:r>
                      <a:endParaRPr lang="es-CL" sz="1400" b="1" dirty="0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78798"/>
                  </a:ext>
                </a:extLst>
              </a:tr>
              <a:tr h="10547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 dirty="0">
                          <a:effectLst/>
                        </a:rPr>
                        <a:t>Preguntas (al menos cuatro)</a:t>
                      </a:r>
                      <a:endParaRPr lang="es-CL" sz="1400" b="1" dirty="0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 dirty="0">
                          <a:effectLst/>
                        </a:rPr>
                        <a:t> </a:t>
                      </a:r>
                    </a:p>
                    <a:p>
                      <a:r>
                        <a:rPr lang="es-CL" sz="1400" dirty="0">
                          <a:effectLst/>
                        </a:rPr>
                        <a:t> </a:t>
                      </a:r>
                    </a:p>
                    <a:p>
                      <a:r>
                        <a:rPr lang="es-CL" sz="1400" dirty="0">
                          <a:effectLst/>
                        </a:rPr>
                        <a:t> </a:t>
                      </a:r>
                    </a:p>
                    <a:p>
                      <a:r>
                        <a:rPr lang="es-CL" sz="1400" dirty="0">
                          <a:effectLst/>
                        </a:rPr>
                        <a:t> </a:t>
                      </a:r>
                    </a:p>
                    <a:p>
                      <a:r>
                        <a:rPr lang="es-CL" sz="1400" dirty="0">
                          <a:effectLst/>
                        </a:rPr>
                        <a:t> </a:t>
                      </a:r>
                      <a:endParaRPr lang="es-CL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708172"/>
                  </a:ext>
                </a:extLst>
              </a:tr>
              <a:tr h="275437">
                <a:tc row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Etapas del proyecto propuesto y plazos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Etapa 1: Lanzamiento del proyecto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>
                          <a:effectLst/>
                        </a:rPr>
                        <a:t>Plazo:</a:t>
                      </a:r>
                      <a:endParaRPr lang="es-CL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/>
                </a:tc>
                <a:extLst>
                  <a:ext uri="{0D108BD9-81ED-4DB2-BD59-A6C34878D82A}">
                    <a16:rowId xmlns:a16="http://schemas.microsoft.com/office/drawing/2014/main" val="476959726"/>
                  </a:ext>
                </a:extLst>
              </a:tr>
              <a:tr h="2642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Etapa 2: Uso de evidencias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Plazo: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extLst>
                  <a:ext uri="{0D108BD9-81ED-4DB2-BD59-A6C34878D82A}">
                    <a16:rowId xmlns:a16="http://schemas.microsoft.com/office/drawing/2014/main" val="1370495459"/>
                  </a:ext>
                </a:extLst>
              </a:tr>
              <a:tr h="264241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Etapa 3: Presentación del producto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Plazo: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extLst>
                  <a:ext uri="{0D108BD9-81ED-4DB2-BD59-A6C34878D82A}">
                    <a16:rowId xmlns:a16="http://schemas.microsoft.com/office/drawing/2014/main" val="3559643521"/>
                  </a:ext>
                </a:extLst>
              </a:tr>
              <a:tr h="59648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Materiales o insumos necesarios en la ejecución del proyecto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>
                          <a:effectLst/>
                        </a:rPr>
                        <a:t> </a:t>
                      </a:r>
                      <a:endParaRPr lang="es-CL" sz="1400" b="1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622484"/>
                  </a:ext>
                </a:extLst>
              </a:tr>
              <a:tr h="59648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 dirty="0">
                          <a:effectLst/>
                        </a:rPr>
                        <a:t>Temas iniciales que se abordarán</a:t>
                      </a:r>
                      <a:endParaRPr lang="es-CL" sz="1400" b="1" dirty="0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L" sz="1400" dirty="0">
                          <a:effectLst/>
                        </a:rPr>
                        <a:t> </a:t>
                      </a:r>
                      <a:endParaRPr lang="es-CL" sz="1400" b="1" dirty="0">
                        <a:effectLst/>
                        <a:latin typeface="Charter Roman"/>
                        <a:cs typeface="Calibri" panose="020F0502020204030204" pitchFamily="34" charset="0"/>
                      </a:endParaRPr>
                    </a:p>
                  </a:txBody>
                  <a:tcPr marL="34290" marR="3429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024338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915EBFE-E399-F06D-5B39-1A1166C55E35}"/>
              </a:ext>
            </a:extLst>
          </p:cNvPr>
          <p:cNvSpPr txBox="1"/>
          <p:nvPr/>
        </p:nvSpPr>
        <p:spPr>
          <a:xfrm flipH="1">
            <a:off x="400738" y="1011069"/>
            <a:ext cx="4943020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s-MX" spc="-75" dirty="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Ficha por grupo</a:t>
            </a:r>
            <a:endParaRPr lang="es-CL" spc="-75" dirty="0">
              <a:solidFill>
                <a:srgbClr val="53535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586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A27C565-9A88-58B6-0EEE-4753C7136545}"/>
              </a:ext>
            </a:extLst>
          </p:cNvPr>
          <p:cNvSpPr txBox="1"/>
          <p:nvPr/>
        </p:nvSpPr>
        <p:spPr>
          <a:xfrm>
            <a:off x="400738" y="303694"/>
            <a:ext cx="10476412" cy="338554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hangingPunct="0"/>
            <a:r>
              <a:rPr lang="es-CL" sz="1600" b="1" dirty="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ETAPA I: Lanzamiento del proyecto</a:t>
            </a:r>
            <a:endParaRPr lang="es-CL" sz="1600" b="1" spc="-75" dirty="0">
              <a:solidFill>
                <a:schemeClr val="bg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15EBFE-E399-F06D-5B39-1A1166C55E35}"/>
              </a:ext>
            </a:extLst>
          </p:cNvPr>
          <p:cNvSpPr txBox="1"/>
          <p:nvPr/>
        </p:nvSpPr>
        <p:spPr>
          <a:xfrm flipH="1">
            <a:off x="400738" y="949499"/>
            <a:ext cx="4943020" cy="40011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s-MX" sz="2000" spc="-75" dirty="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PPT con avance</a:t>
            </a:r>
            <a:endParaRPr lang="es-CL" sz="2000" spc="-75" dirty="0">
              <a:solidFill>
                <a:srgbClr val="53535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588DCE-0A42-E864-E6FF-FB5764A7AD35}"/>
              </a:ext>
            </a:extLst>
          </p:cNvPr>
          <p:cNvSpPr txBox="1"/>
          <p:nvPr/>
        </p:nvSpPr>
        <p:spPr>
          <a:xfrm flipH="1">
            <a:off x="5693683" y="864198"/>
            <a:ext cx="4943020" cy="40011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s-MX" sz="2000" spc="-75" dirty="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Pauta de cotejo</a:t>
            </a:r>
            <a:endParaRPr lang="es-CL" sz="2000" spc="-75" dirty="0">
              <a:solidFill>
                <a:srgbClr val="53535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A0FB9B2-AF14-A095-87B0-D89757FDC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693682" y="1242107"/>
            <a:ext cx="5727173" cy="508815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A2F034C-440C-BF1C-0371-5EC8701C8899}"/>
              </a:ext>
            </a:extLst>
          </p:cNvPr>
          <p:cNvSpPr txBox="1"/>
          <p:nvPr/>
        </p:nvSpPr>
        <p:spPr>
          <a:xfrm>
            <a:off x="603867" y="1318831"/>
            <a:ext cx="5266942" cy="378565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pc="-75" dirty="0">
                <a:solidFill>
                  <a:srgbClr val="535353"/>
                </a:solidFill>
                <a:ea typeface="Open Sans Light"/>
                <a:cs typeface="Open Sans Light"/>
              </a:rPr>
              <a:t>Diapositiva</a:t>
            </a:r>
            <a:r>
              <a:rPr lang="es-ES" dirty="0"/>
              <a:t> </a:t>
            </a:r>
            <a:r>
              <a:rPr lang="es-ES" spc="-75" dirty="0">
                <a:solidFill>
                  <a:srgbClr val="535353"/>
                </a:solidFill>
                <a:ea typeface="Open Sans Light"/>
                <a:cs typeface="Open Sans Light"/>
              </a:rPr>
              <a:t>1: Nombre del proyecto, integrantes, profesor, asignatura y carrera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spc="-75" dirty="0">
              <a:solidFill>
                <a:srgbClr val="535353"/>
              </a:solidFill>
              <a:ea typeface="Open Sans Light"/>
              <a:cs typeface="Open Sans Light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pc="-75" dirty="0">
                <a:solidFill>
                  <a:srgbClr val="535353"/>
                </a:solidFill>
                <a:ea typeface="Open Sans Light"/>
                <a:cs typeface="Open Sans Light"/>
              </a:rPr>
              <a:t>Diapositiva 2: Definición de su proyecto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spc="-75" dirty="0">
              <a:solidFill>
                <a:srgbClr val="535353"/>
              </a:solidFill>
              <a:ea typeface="Open Sans Light"/>
              <a:cs typeface="Open Sans Light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pc="-75" dirty="0">
                <a:solidFill>
                  <a:srgbClr val="535353"/>
                </a:solidFill>
                <a:ea typeface="Open Sans Light"/>
                <a:cs typeface="Open Sans Light"/>
              </a:rPr>
              <a:t>Diapositiva 3: Tema de investigación, nociones matemáticas y problemáticas a abordar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spc="-75" dirty="0">
              <a:solidFill>
                <a:srgbClr val="535353"/>
              </a:solidFill>
              <a:ea typeface="Open Sans Light"/>
              <a:cs typeface="Open Sans Light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pc="-75" dirty="0">
                <a:solidFill>
                  <a:srgbClr val="535353"/>
                </a:solidFill>
                <a:ea typeface="Open Sans Light"/>
                <a:cs typeface="Open Sans Light"/>
              </a:rPr>
              <a:t>Diapositiva 4: Objetivos y preguntas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spc="-75" dirty="0">
              <a:solidFill>
                <a:srgbClr val="535353"/>
              </a:solidFill>
              <a:ea typeface="Open Sans Light"/>
              <a:cs typeface="Open Sans Light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pc="-75" dirty="0">
                <a:solidFill>
                  <a:srgbClr val="535353"/>
                </a:solidFill>
                <a:ea typeface="Open Sans Light"/>
                <a:cs typeface="Open Sans Light"/>
              </a:rPr>
              <a:t>Diapositiva 5: Temas iniciales involucrados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spc="-75" dirty="0">
              <a:solidFill>
                <a:srgbClr val="535353"/>
              </a:solidFill>
              <a:ea typeface="Open Sans Light"/>
              <a:cs typeface="Open Sans Light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pc="-75" dirty="0">
                <a:solidFill>
                  <a:srgbClr val="535353"/>
                </a:solidFill>
                <a:ea typeface="Open Sans Light"/>
                <a:cs typeface="Open Sans Light"/>
              </a:rPr>
              <a:t>Diapositiva 6: Cronograma y materiales a utilizar</a:t>
            </a:r>
            <a:endParaRPr lang="es-CL" spc="-75" dirty="0">
              <a:solidFill>
                <a:srgbClr val="535353"/>
              </a:solidFill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3691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C93814A-24E9-E486-D40D-1758ABE1CDD8}"/>
              </a:ext>
            </a:extLst>
          </p:cNvPr>
          <p:cNvSpPr/>
          <p:nvPr/>
        </p:nvSpPr>
        <p:spPr>
          <a:xfrm>
            <a:off x="400738" y="871469"/>
            <a:ext cx="102692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/>
              <a:t>Cronograma general</a:t>
            </a:r>
            <a:endParaRPr lang="es-MX" sz="2000" i="1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D9B8106-B6C1-7D38-9141-5802DCBDE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17371"/>
              </p:ext>
            </p:extLst>
          </p:nvPr>
        </p:nvGraphicFramePr>
        <p:xfrm>
          <a:off x="283464" y="1500800"/>
          <a:ext cx="11173968" cy="3240430"/>
        </p:xfrm>
        <a:graphic>
          <a:graphicData uri="http://schemas.openxmlformats.org/drawingml/2006/table">
            <a:tbl>
              <a:tblPr firstRow="1" firstCol="1" bandRow="1"/>
              <a:tblGrid>
                <a:gridCol w="1170432">
                  <a:extLst>
                    <a:ext uri="{9D8B030D-6E8A-4147-A177-3AD203B41FA5}">
                      <a16:colId xmlns:a16="http://schemas.microsoft.com/office/drawing/2014/main" val="654052539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3965695867"/>
                    </a:ext>
                  </a:extLst>
                </a:gridCol>
                <a:gridCol w="2395728">
                  <a:extLst>
                    <a:ext uri="{9D8B030D-6E8A-4147-A177-3AD203B41FA5}">
                      <a16:colId xmlns:a16="http://schemas.microsoft.com/office/drawing/2014/main" val="1869601955"/>
                    </a:ext>
                  </a:extLst>
                </a:gridCol>
                <a:gridCol w="2578608">
                  <a:extLst>
                    <a:ext uri="{9D8B030D-6E8A-4147-A177-3AD203B41FA5}">
                      <a16:colId xmlns:a16="http://schemas.microsoft.com/office/drawing/2014/main" val="368034919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4289954353"/>
                    </a:ext>
                  </a:extLst>
                </a:gridCol>
              </a:tblGrid>
              <a:tr h="323112"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TAREA</a:t>
                      </a:r>
                    </a:p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¿Qué haremos?</a:t>
                      </a:r>
                      <a:endParaRPr lang="es-CL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PRODUCTOS</a:t>
                      </a:r>
                    </a:p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¿Qué resultado obtendremos?</a:t>
                      </a:r>
                      <a:endParaRPr lang="es-CL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PLAZOS</a:t>
                      </a:r>
                    </a:p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¿Para cuándo debe estar hecho?</a:t>
                      </a:r>
                      <a:endParaRPr lang="es-CL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RESPONSABLES</a:t>
                      </a:r>
                    </a:p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¿Quién o quiénes lo harán?</a:t>
                      </a:r>
                      <a:endParaRPr lang="es-CL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INSUMOS</a:t>
                      </a:r>
                    </a:p>
                    <a:p>
                      <a:pPr 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¿Qué necesitamos para hacerlo?</a:t>
                      </a:r>
                      <a:endParaRPr lang="es-CL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148985"/>
                  </a:ext>
                </a:extLst>
              </a:tr>
              <a:tr h="588299">
                <a:tc>
                  <a:txBody>
                    <a:bodyPr/>
                    <a:lstStyle/>
                    <a:p>
                      <a:pPr algn="just"/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859458"/>
                  </a:ext>
                </a:extLst>
              </a:tr>
              <a:tr h="620436">
                <a:tc>
                  <a:txBody>
                    <a:bodyPr/>
                    <a:lstStyle/>
                    <a:p>
                      <a:pPr algn="just"/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08326"/>
                  </a:ext>
                </a:extLst>
              </a:tr>
              <a:tr h="588299">
                <a:tc>
                  <a:txBody>
                    <a:bodyPr/>
                    <a:lstStyle/>
                    <a:p>
                      <a:pPr algn="just"/>
                      <a:r>
                        <a:rPr lang="es-MX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119342"/>
                  </a:ext>
                </a:extLst>
              </a:tr>
              <a:tr h="620436">
                <a:tc>
                  <a:txBody>
                    <a:bodyPr/>
                    <a:lstStyle/>
                    <a:p>
                      <a:pPr algn="just"/>
                      <a:r>
                        <a:rPr lang="es-MX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489109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0756F833-CF92-03D5-D84B-6A28855E857D}"/>
              </a:ext>
            </a:extLst>
          </p:cNvPr>
          <p:cNvSpPr txBox="1"/>
          <p:nvPr/>
        </p:nvSpPr>
        <p:spPr>
          <a:xfrm>
            <a:off x="400738" y="303694"/>
            <a:ext cx="10476412" cy="338554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hangingPunct="0"/>
            <a:r>
              <a:rPr lang="es-CL" sz="1600" b="1" dirty="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ETAPA I: Lanzamiento del proyecto</a:t>
            </a:r>
            <a:endParaRPr lang="es-CL" sz="1600" b="1" spc="-75" dirty="0">
              <a:solidFill>
                <a:schemeClr val="bg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67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1E788-B5BF-1CC8-9142-5406182C0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932" y="2139696"/>
            <a:ext cx="9470136" cy="1517903"/>
          </a:xfrm>
        </p:spPr>
        <p:txBody>
          <a:bodyPr>
            <a:normAutofit/>
          </a:bodyPr>
          <a:lstStyle/>
          <a:p>
            <a:r>
              <a:rPr lang="es-CL" sz="3600" dirty="0"/>
              <a:t>ETAPA II</a:t>
            </a:r>
            <a:br>
              <a:rPr lang="es-CL" sz="3600" dirty="0"/>
            </a:br>
            <a:r>
              <a:rPr lang="es-CL" sz="3600" dirty="0"/>
              <a:t>Evidencias</a:t>
            </a:r>
            <a:endParaRPr lang="es-CL" sz="60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7C0F5C7-770E-D7D4-D1CD-172F60FC440F}"/>
              </a:ext>
            </a:extLst>
          </p:cNvPr>
          <p:cNvGrpSpPr/>
          <p:nvPr/>
        </p:nvGrpSpPr>
        <p:grpSpPr>
          <a:xfrm>
            <a:off x="3484775" y="452487"/>
            <a:ext cx="5222449" cy="1219559"/>
            <a:chOff x="3484775" y="452487"/>
            <a:chExt cx="5222449" cy="12195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80F5CEC-6230-D839-5FEC-BBAC5722A6F1}"/>
                </a:ext>
              </a:extLst>
            </p:cNvPr>
            <p:cNvSpPr/>
            <p:nvPr/>
          </p:nvSpPr>
          <p:spPr>
            <a:xfrm>
              <a:off x="3484775" y="452487"/>
              <a:ext cx="5222449" cy="121955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3500" tIns="63500" rIns="63500" bIns="635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CL" sz="4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  <p:pic>
          <p:nvPicPr>
            <p:cNvPr id="1026" name="Picture 2" descr="inacap - Spa Neptuno">
              <a:extLst>
                <a:ext uri="{FF2B5EF4-FFF2-40B4-BE49-F238E27FC236}">
                  <a16:creationId xmlns:a16="http://schemas.microsoft.com/office/drawing/2014/main" id="{371C61CE-65D3-6A0E-65FD-1B45AAA47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1" b="34172"/>
            <a:stretch/>
          </p:blipFill>
          <p:spPr bwMode="auto">
            <a:xfrm>
              <a:off x="4826000" y="658991"/>
              <a:ext cx="2540000" cy="87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721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A27C565-9A88-58B6-0EEE-4753C7136545}"/>
              </a:ext>
            </a:extLst>
          </p:cNvPr>
          <p:cNvSpPr txBox="1"/>
          <p:nvPr/>
        </p:nvSpPr>
        <p:spPr>
          <a:xfrm>
            <a:off x="400738" y="303694"/>
            <a:ext cx="10476412" cy="338554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hangingPunct="0"/>
            <a:r>
              <a:rPr lang="es-CL" sz="1600" b="1" dirty="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ETAPA II: Evidencias</a:t>
            </a:r>
            <a:endParaRPr lang="es-CL" sz="1600" b="1" spc="-75" dirty="0">
              <a:solidFill>
                <a:schemeClr val="bg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588DCE-0A42-E864-E6FF-FB5764A7AD35}"/>
              </a:ext>
            </a:extLst>
          </p:cNvPr>
          <p:cNvSpPr txBox="1"/>
          <p:nvPr/>
        </p:nvSpPr>
        <p:spPr>
          <a:xfrm flipH="1">
            <a:off x="4837965" y="1077318"/>
            <a:ext cx="4943020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s-MX" spc="-75" dirty="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Pauta de cotejo</a:t>
            </a:r>
            <a:endParaRPr lang="es-CL" spc="-75" dirty="0">
              <a:solidFill>
                <a:srgbClr val="53535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7A22F3-078C-E2D6-666A-691BB052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65" y="1446650"/>
            <a:ext cx="7245722" cy="471194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C3D7F1-4FE0-806A-4755-3B640C0B1164}"/>
              </a:ext>
            </a:extLst>
          </p:cNvPr>
          <p:cNvSpPr txBox="1"/>
          <p:nvPr/>
        </p:nvSpPr>
        <p:spPr>
          <a:xfrm flipH="1">
            <a:off x="400738" y="1077318"/>
            <a:ext cx="4151013" cy="40011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s-MX" sz="2000" spc="-75" dirty="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PPT con avance</a:t>
            </a:r>
            <a:endParaRPr lang="es-CL" sz="2000" spc="-75" dirty="0">
              <a:solidFill>
                <a:srgbClr val="53535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1AA8C5-F39A-28FB-FBB1-3D81B028342B}"/>
              </a:ext>
            </a:extLst>
          </p:cNvPr>
          <p:cNvSpPr txBox="1"/>
          <p:nvPr/>
        </p:nvSpPr>
        <p:spPr>
          <a:xfrm>
            <a:off x="603867" y="1446650"/>
            <a:ext cx="4151013" cy="35086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Diapositiva 7: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Muestra la necesidad de incorporación de herramientas tecnológicas y justifican su elección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spc="-75" dirty="0">
              <a:solidFill>
                <a:srgbClr val="535353"/>
              </a:solidFill>
              <a:ea typeface="Open Sans Light"/>
              <a:cs typeface="Open Sans Light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Diapositivas 8, 9 y 10: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Resumen información de diversas fuentes que permiten responder las preguntas, integrando los conceptos matemáticos involucrados de la cuarta unidad y/u otras nociones matemáticas</a:t>
            </a:r>
            <a:endParaRPr lang="es-CL" spc="-75" dirty="0">
              <a:solidFill>
                <a:srgbClr val="535353"/>
              </a:solidFill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67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4C32E22-DA7F-AAEF-D0A1-2E7BF8EEDC1A}"/>
              </a:ext>
            </a:extLst>
          </p:cNvPr>
          <p:cNvSpPr txBox="1"/>
          <p:nvPr/>
        </p:nvSpPr>
        <p:spPr>
          <a:xfrm>
            <a:off x="718098" y="262908"/>
            <a:ext cx="10476412" cy="338554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hangingPunct="0"/>
            <a:r>
              <a:rPr lang="es-MX" sz="1600" b="1" dirty="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ETAPA II: E</a:t>
            </a:r>
            <a:r>
              <a:rPr lang="es-CL" sz="1600" b="1" dirty="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videncias</a:t>
            </a:r>
            <a:endParaRPr lang="es-CL" sz="1600" b="1" spc="-75" dirty="0">
              <a:solidFill>
                <a:schemeClr val="bg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C93814A-24E9-E486-D40D-1758ABE1CDD8}"/>
              </a:ext>
            </a:extLst>
          </p:cNvPr>
          <p:cNvSpPr/>
          <p:nvPr/>
        </p:nvSpPr>
        <p:spPr>
          <a:xfrm>
            <a:off x="718098" y="668798"/>
            <a:ext cx="102692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/>
              <a:t>Entregar formato de bitácora</a:t>
            </a:r>
          </a:p>
          <a:p>
            <a:pPr algn="just"/>
            <a:r>
              <a:rPr lang="es-MX" sz="2000" i="1" dirty="0"/>
              <a:t>La bitácora tiene como objetivo el registro de cada actividad grupal o individual que realice el equipo. </a:t>
            </a:r>
            <a:r>
              <a:rPr lang="es-MX" sz="2000" b="1" i="1" dirty="0"/>
              <a:t>Semanalmente se deben agregar al menos dos registros</a:t>
            </a:r>
            <a:r>
              <a:rPr lang="es-MX" sz="2000" i="1" dirty="0"/>
              <a:t>, con diferentes fechas.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D9B8106-B6C1-7D38-9141-5802DCBDE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692064"/>
              </p:ext>
            </p:extLst>
          </p:nvPr>
        </p:nvGraphicFramePr>
        <p:xfrm>
          <a:off x="1322865" y="1992237"/>
          <a:ext cx="9266877" cy="2740582"/>
        </p:xfrm>
        <a:graphic>
          <a:graphicData uri="http://schemas.openxmlformats.org/drawingml/2006/table">
            <a:tbl>
              <a:tblPr firstRow="1" firstCol="1" bandRow="1"/>
              <a:tblGrid>
                <a:gridCol w="1230402">
                  <a:extLst>
                    <a:ext uri="{9D8B030D-6E8A-4147-A177-3AD203B41FA5}">
                      <a16:colId xmlns:a16="http://schemas.microsoft.com/office/drawing/2014/main" val="654052539"/>
                    </a:ext>
                  </a:extLst>
                </a:gridCol>
                <a:gridCol w="3082639">
                  <a:extLst>
                    <a:ext uri="{9D8B030D-6E8A-4147-A177-3AD203B41FA5}">
                      <a16:colId xmlns:a16="http://schemas.microsoft.com/office/drawing/2014/main" val="3965695867"/>
                    </a:ext>
                  </a:extLst>
                </a:gridCol>
                <a:gridCol w="1863613">
                  <a:extLst>
                    <a:ext uri="{9D8B030D-6E8A-4147-A177-3AD203B41FA5}">
                      <a16:colId xmlns:a16="http://schemas.microsoft.com/office/drawing/2014/main" val="1869601955"/>
                    </a:ext>
                  </a:extLst>
                </a:gridCol>
                <a:gridCol w="3090223">
                  <a:extLst>
                    <a:ext uri="{9D8B030D-6E8A-4147-A177-3AD203B41FA5}">
                      <a16:colId xmlns:a16="http://schemas.microsoft.com/office/drawing/2014/main" val="3680349199"/>
                    </a:ext>
                  </a:extLst>
                </a:gridCol>
              </a:tblGrid>
              <a:tr h="323112">
                <a:tc>
                  <a:txBody>
                    <a:bodyPr/>
                    <a:lstStyle/>
                    <a:p>
                      <a:pPr 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FECHA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DETALLES/ACCIÓN/TAREA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RESPONSABLE(S)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OBSERVACIONES GENERALES*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148985"/>
                  </a:ext>
                </a:extLst>
              </a:tr>
              <a:tr h="588299">
                <a:tc>
                  <a:txBody>
                    <a:bodyPr/>
                    <a:lstStyle/>
                    <a:p>
                      <a:pPr algn="just"/>
                      <a:r>
                        <a:rPr lang="es-MX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859458"/>
                  </a:ext>
                </a:extLst>
              </a:tr>
              <a:tr h="620436"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08326"/>
                  </a:ext>
                </a:extLst>
              </a:tr>
              <a:tr h="588299"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119342"/>
                  </a:ext>
                </a:extLst>
              </a:tr>
              <a:tr h="620436"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CL" sz="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4290" marR="342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489109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3606538F-F4E3-1B17-A437-6A3AC8973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68" y="5010165"/>
            <a:ext cx="7074264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1E788-B5BF-1CC8-9142-5406182C0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932" y="2139696"/>
            <a:ext cx="9470136" cy="1517903"/>
          </a:xfrm>
        </p:spPr>
        <p:txBody>
          <a:bodyPr>
            <a:normAutofit/>
          </a:bodyPr>
          <a:lstStyle/>
          <a:p>
            <a:r>
              <a:rPr lang="es-CL" sz="3600" dirty="0"/>
              <a:t>ETAPA III</a:t>
            </a:r>
            <a:br>
              <a:rPr lang="es-CL" sz="3600" dirty="0"/>
            </a:br>
            <a:r>
              <a:rPr lang="es-CL" sz="3600" dirty="0"/>
              <a:t>Producto final</a:t>
            </a:r>
            <a:endParaRPr lang="es-CL" sz="60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7C0F5C7-770E-D7D4-D1CD-172F60FC440F}"/>
              </a:ext>
            </a:extLst>
          </p:cNvPr>
          <p:cNvGrpSpPr/>
          <p:nvPr/>
        </p:nvGrpSpPr>
        <p:grpSpPr>
          <a:xfrm>
            <a:off x="3484775" y="452487"/>
            <a:ext cx="5222449" cy="1219559"/>
            <a:chOff x="3484775" y="452487"/>
            <a:chExt cx="5222449" cy="12195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80F5CEC-6230-D839-5FEC-BBAC5722A6F1}"/>
                </a:ext>
              </a:extLst>
            </p:cNvPr>
            <p:cNvSpPr/>
            <p:nvPr/>
          </p:nvSpPr>
          <p:spPr>
            <a:xfrm>
              <a:off x="3484775" y="452487"/>
              <a:ext cx="5222449" cy="121955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3500" tIns="63500" rIns="63500" bIns="635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CL" sz="4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  <p:pic>
          <p:nvPicPr>
            <p:cNvPr id="1026" name="Picture 2" descr="inacap - Spa Neptuno">
              <a:extLst>
                <a:ext uri="{FF2B5EF4-FFF2-40B4-BE49-F238E27FC236}">
                  <a16:creationId xmlns:a16="http://schemas.microsoft.com/office/drawing/2014/main" id="{371C61CE-65D3-6A0E-65FD-1B45AAA47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1" b="34172"/>
            <a:stretch/>
          </p:blipFill>
          <p:spPr bwMode="auto">
            <a:xfrm>
              <a:off x="4826000" y="658991"/>
              <a:ext cx="2540000" cy="87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016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A27C565-9A88-58B6-0EEE-4753C7136545}"/>
              </a:ext>
            </a:extLst>
          </p:cNvPr>
          <p:cNvSpPr txBox="1"/>
          <p:nvPr/>
        </p:nvSpPr>
        <p:spPr>
          <a:xfrm>
            <a:off x="400738" y="303694"/>
            <a:ext cx="10476412" cy="338554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hangingPunct="0"/>
            <a:r>
              <a:rPr lang="es-CL" sz="1600" b="1" dirty="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ETAPA III</a:t>
            </a:r>
            <a:r>
              <a:rPr lang="es-CL" sz="1600" b="1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: Producto Final </a:t>
            </a:r>
            <a:endParaRPr lang="es-CL" sz="1600" b="1" spc="-75" dirty="0">
              <a:solidFill>
                <a:schemeClr val="bg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  <a:sym typeface="Open Sans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588DCE-0A42-E864-E6FF-FB5764A7AD35}"/>
              </a:ext>
            </a:extLst>
          </p:cNvPr>
          <p:cNvSpPr txBox="1"/>
          <p:nvPr/>
        </p:nvSpPr>
        <p:spPr>
          <a:xfrm flipH="1">
            <a:off x="5768751" y="1343764"/>
            <a:ext cx="4943020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s-MX" spc="-75" dirty="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Rúbrica</a:t>
            </a:r>
            <a:endParaRPr lang="es-CL" spc="-75" dirty="0">
              <a:solidFill>
                <a:srgbClr val="53535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C3D7F1-4FE0-806A-4755-3B640C0B1164}"/>
              </a:ext>
            </a:extLst>
          </p:cNvPr>
          <p:cNvSpPr txBox="1"/>
          <p:nvPr/>
        </p:nvSpPr>
        <p:spPr>
          <a:xfrm flipH="1">
            <a:off x="596352" y="1364499"/>
            <a:ext cx="4634015" cy="40011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s-MX" sz="2000" spc="-75" dirty="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PPT final formato video 10 a 15 minutos</a:t>
            </a:r>
            <a:endParaRPr lang="es-CL" sz="2000" spc="-75" dirty="0">
              <a:solidFill>
                <a:srgbClr val="53535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1AA8C5-F39A-28FB-FBB1-3D81B028342B}"/>
              </a:ext>
            </a:extLst>
          </p:cNvPr>
          <p:cNvSpPr txBox="1"/>
          <p:nvPr/>
        </p:nvSpPr>
        <p:spPr>
          <a:xfrm>
            <a:off x="536100" y="1813174"/>
            <a:ext cx="4754517" cy="406264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r>
              <a:rPr lang="es-MX" sz="1800" dirty="0"/>
              <a:t>Diapositiva 11: </a:t>
            </a:r>
          </a:p>
          <a:p>
            <a:r>
              <a:rPr lang="es-MX" sz="1800" dirty="0"/>
              <a:t>Desarrollo, revisión de ideas y producto</a:t>
            </a:r>
          </a:p>
          <a:p>
            <a:endParaRPr lang="es-MX" sz="1800" dirty="0"/>
          </a:p>
          <a:p>
            <a:r>
              <a:rPr lang="es-MX" sz="1800" dirty="0"/>
              <a:t>Diapositiva 12: </a:t>
            </a:r>
          </a:p>
          <a:p>
            <a:r>
              <a:rPr lang="es-MX" sz="1800" dirty="0"/>
              <a:t>Presentación de producto o prototipo</a:t>
            </a:r>
          </a:p>
          <a:p>
            <a:endParaRPr lang="es-MX" sz="1800" dirty="0"/>
          </a:p>
          <a:p>
            <a:r>
              <a:rPr lang="es-MX" sz="1800" dirty="0"/>
              <a:t>Diapositiva 13: </a:t>
            </a:r>
          </a:p>
          <a:p>
            <a:r>
              <a:rPr lang="es-MX" sz="1800" dirty="0"/>
              <a:t>Resultados y conclusiones</a:t>
            </a:r>
          </a:p>
          <a:p>
            <a:endParaRPr lang="es-MX" sz="1800" dirty="0"/>
          </a:p>
          <a:p>
            <a:r>
              <a:rPr lang="es-MX" sz="1800" dirty="0"/>
              <a:t>Diapositiva 14: </a:t>
            </a:r>
          </a:p>
          <a:p>
            <a:r>
              <a:rPr lang="es-MX" sz="1800" dirty="0"/>
              <a:t>Área de impacto de asignatura TFL</a:t>
            </a:r>
          </a:p>
          <a:p>
            <a:endParaRPr lang="es-MX" sz="1800" dirty="0"/>
          </a:p>
          <a:p>
            <a:r>
              <a:rPr lang="es-MX" sz="1800" dirty="0"/>
              <a:t>Diapositiva 15: </a:t>
            </a:r>
          </a:p>
          <a:p>
            <a:r>
              <a:rPr lang="es-MX" sz="1800" dirty="0"/>
              <a:t>Bibliografía y fuentes de la información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43CF35-EA1E-3FBE-B029-8210858A34F0}"/>
              </a:ext>
            </a:extLst>
          </p:cNvPr>
          <p:cNvSpPr txBox="1"/>
          <p:nvPr/>
        </p:nvSpPr>
        <p:spPr>
          <a:xfrm>
            <a:off x="5870809" y="3572398"/>
            <a:ext cx="5350429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s-MX" sz="1800" dirty="0"/>
              <a:t>Incluir en la entrega el link del video, un producto como resultado final de la investigación (el que puede ser una maqueta, simulación, entre otras), más las autoevaluaciones y coevaluaciones.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4360EE-B33A-A4E4-EBB0-ABBA66A07E9E}"/>
              </a:ext>
            </a:extLst>
          </p:cNvPr>
          <p:cNvSpPr/>
          <p:nvPr/>
        </p:nvSpPr>
        <p:spPr>
          <a:xfrm>
            <a:off x="5768751" y="1764609"/>
            <a:ext cx="5285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/>
              <a:t>Esta etapa </a:t>
            </a:r>
            <a:r>
              <a:rPr lang="es-MX" dirty="0"/>
              <a:t>será evaluada a través de una rubrica de 4 niveles y 21 indicadores, donde cada uno de ellos tienen distintas ponderaciones.</a:t>
            </a:r>
          </a:p>
        </p:txBody>
      </p:sp>
    </p:spTree>
    <p:extLst>
      <p:ext uri="{BB962C8B-B14F-4D97-AF65-F5344CB8AC3E}">
        <p14:creationId xmlns:p14="http://schemas.microsoft.com/office/powerpoint/2010/main" val="25145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1E788-B5BF-1CC8-9142-5406182C0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932" y="2139696"/>
            <a:ext cx="9470136" cy="1517903"/>
          </a:xfrm>
        </p:spPr>
        <p:txBody>
          <a:bodyPr>
            <a:normAutofit/>
          </a:bodyPr>
          <a:lstStyle/>
          <a:p>
            <a:r>
              <a:rPr lang="es-CL" sz="3600" dirty="0"/>
              <a:t>Algunos ejemplos</a:t>
            </a:r>
            <a:endParaRPr lang="es-CL" sz="60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7C0F5C7-770E-D7D4-D1CD-172F60FC440F}"/>
              </a:ext>
            </a:extLst>
          </p:cNvPr>
          <p:cNvGrpSpPr/>
          <p:nvPr/>
        </p:nvGrpSpPr>
        <p:grpSpPr>
          <a:xfrm>
            <a:off x="3484775" y="452487"/>
            <a:ext cx="5222449" cy="1219559"/>
            <a:chOff x="3484775" y="452487"/>
            <a:chExt cx="5222449" cy="12195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80F5CEC-6230-D839-5FEC-BBAC5722A6F1}"/>
                </a:ext>
              </a:extLst>
            </p:cNvPr>
            <p:cNvSpPr/>
            <p:nvPr/>
          </p:nvSpPr>
          <p:spPr>
            <a:xfrm>
              <a:off x="3484775" y="452487"/>
              <a:ext cx="5222449" cy="121955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3500" tIns="63500" rIns="63500" bIns="635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CL" sz="4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  <p:pic>
          <p:nvPicPr>
            <p:cNvPr id="1026" name="Picture 2" descr="inacap - Spa Neptuno">
              <a:extLst>
                <a:ext uri="{FF2B5EF4-FFF2-40B4-BE49-F238E27FC236}">
                  <a16:creationId xmlns:a16="http://schemas.microsoft.com/office/drawing/2014/main" id="{371C61CE-65D3-6A0E-65FD-1B45AAA47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1" b="34172"/>
            <a:stretch/>
          </p:blipFill>
          <p:spPr bwMode="auto">
            <a:xfrm>
              <a:off x="4826000" y="658991"/>
              <a:ext cx="2540000" cy="87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577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30166" y="928467"/>
            <a:ext cx="11167748" cy="8079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s-419" dirty="0"/>
              <a:t>Idea de proyecto para estudiantes de segundo semestre</a:t>
            </a:r>
            <a:endParaRPr dirty="0"/>
          </a:p>
        </p:txBody>
      </p:sp>
      <p:sp>
        <p:nvSpPr>
          <p:cNvPr id="2" name="Google Shape;36;p8">
            <a:extLst>
              <a:ext uri="{FF2B5EF4-FFF2-40B4-BE49-F238E27FC236}">
                <a16:creationId xmlns:a16="http://schemas.microsoft.com/office/drawing/2014/main" id="{AFC7F016-99A0-05C5-2FFC-DF35B63567EB}"/>
              </a:ext>
            </a:extLst>
          </p:cNvPr>
          <p:cNvSpPr txBox="1">
            <a:spLocks/>
          </p:cNvSpPr>
          <p:nvPr/>
        </p:nvSpPr>
        <p:spPr>
          <a:xfrm>
            <a:off x="522826" y="1870364"/>
            <a:ext cx="5105199" cy="3437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419" sz="2667" dirty="0"/>
              <a:t>Diseñar un sistema hidráulico utilizando jeringas, en cual se observe la ventaja hidráulica producida por la diferencia de áreas.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6C05B6-1668-C537-5E2A-C45B2206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 bwMode="auto">
          <a:xfrm>
            <a:off x="6096001" y="4497731"/>
            <a:ext cx="2102148" cy="112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3E6C3B-5369-B1BE-FBDF-40373390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 bwMode="auto">
          <a:xfrm>
            <a:off x="8282815" y="3924019"/>
            <a:ext cx="2777067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090C1A-D5B3-3D34-5CA8-57866C7A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 bwMode="auto">
          <a:xfrm>
            <a:off x="7779887" y="2086752"/>
            <a:ext cx="1221853" cy="183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6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B228CC-6960-2364-89F6-23FAC4D055F0}"/>
              </a:ext>
            </a:extLst>
          </p:cNvPr>
          <p:cNvSpPr txBox="1"/>
          <p:nvPr/>
        </p:nvSpPr>
        <p:spPr>
          <a:xfrm>
            <a:off x="0" y="244620"/>
            <a:ext cx="5775158" cy="6247864"/>
          </a:xfrm>
          <a:prstGeom prst="rect">
            <a:avLst/>
          </a:prstGeom>
          <a:solidFill>
            <a:srgbClr val="FFFFFF">
              <a:alpha val="70000"/>
            </a:srgb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endParaRPr lang="es-ES" sz="2500" b="1" i="0" dirty="0"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  <a:p>
            <a:pPr algn="l"/>
            <a:r>
              <a:rPr lang="es-ES" sz="2500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Beneficios del </a:t>
            </a:r>
            <a:r>
              <a:rPr lang="es-ES" sz="2500" b="1" i="0" dirty="0" err="1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ABPro</a:t>
            </a:r>
            <a:r>
              <a:rPr lang="es-ES" sz="2500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 para estudiantes y profesores</a:t>
            </a:r>
          </a:p>
          <a:p>
            <a:pPr algn="l"/>
            <a:endParaRPr lang="es-ES" sz="2500" b="0" i="0" dirty="0"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5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Aprendizaje más significativo y duradero</a:t>
            </a:r>
          </a:p>
          <a:p>
            <a:pPr lvl="1" algn="l"/>
            <a:endParaRPr lang="es-ES" sz="2500" b="0" i="0" dirty="0"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5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Desarrollo de habilidades prácticas y colaborativas</a:t>
            </a:r>
          </a:p>
          <a:p>
            <a:pPr lvl="1" algn="l"/>
            <a:endParaRPr lang="es-ES" sz="2500" b="0" i="0" dirty="0"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5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Fomento de la creatividad y la resolución de problemas</a:t>
            </a:r>
          </a:p>
          <a:p>
            <a:pPr lvl="1" algn="l"/>
            <a:endParaRPr lang="es-ES" sz="2500" b="0" i="0" dirty="0">
              <a:solidFill>
                <a:schemeClr val="tx1">
                  <a:lumMod val="50000"/>
                </a:schemeClr>
              </a:solidFill>
              <a:effectLst/>
              <a:latin typeface="+mj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500" b="0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Conexión entre teoría y aplicación real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ES" sz="25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62597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30167" y="928467"/>
            <a:ext cx="10861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s-419" dirty="0"/>
              <a:t>Asignaturas de impacto del proyecto</a:t>
            </a:r>
            <a:endParaRPr dirty="0"/>
          </a:p>
        </p:txBody>
      </p:sp>
      <p:pic>
        <p:nvPicPr>
          <p:cNvPr id="2" name="Imagen 1" descr="Calendario&#10;&#10;Descripción generada automáticamente">
            <a:extLst>
              <a:ext uri="{FF2B5EF4-FFF2-40B4-BE49-F238E27FC236}">
                <a16:creationId xmlns:a16="http://schemas.microsoft.com/office/drawing/2014/main" id="{E15E1994-9600-F5F0-26DD-42742BEA11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155" y="1551627"/>
            <a:ext cx="8390965" cy="5093636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8EFC083-AA15-AD30-7E27-DE30B1A4912F}"/>
              </a:ext>
            </a:extLst>
          </p:cNvPr>
          <p:cNvCxnSpPr>
            <a:cxnSpLocks/>
          </p:cNvCxnSpPr>
          <p:nvPr/>
        </p:nvCxnSpPr>
        <p:spPr>
          <a:xfrm>
            <a:off x="2164569" y="5515739"/>
            <a:ext cx="488984" cy="365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74CEA83-B063-E70A-AD3B-30761E3EF2C6}"/>
              </a:ext>
            </a:extLst>
          </p:cNvPr>
          <p:cNvCxnSpPr>
            <a:cxnSpLocks/>
          </p:cNvCxnSpPr>
          <p:nvPr/>
        </p:nvCxnSpPr>
        <p:spPr>
          <a:xfrm>
            <a:off x="2112411" y="4857240"/>
            <a:ext cx="646680" cy="1023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9952FF3-CB14-D37D-F874-DD16E0D4AEC9}"/>
              </a:ext>
            </a:extLst>
          </p:cNvPr>
          <p:cNvCxnSpPr>
            <a:cxnSpLocks/>
          </p:cNvCxnSpPr>
          <p:nvPr/>
        </p:nvCxnSpPr>
        <p:spPr>
          <a:xfrm>
            <a:off x="2059033" y="3986904"/>
            <a:ext cx="816193" cy="18939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6E3D5ED-E39F-01EC-F5E5-FC356AFCCE73}"/>
              </a:ext>
            </a:extLst>
          </p:cNvPr>
          <p:cNvCxnSpPr>
            <a:cxnSpLocks/>
          </p:cNvCxnSpPr>
          <p:nvPr/>
        </p:nvCxnSpPr>
        <p:spPr>
          <a:xfrm>
            <a:off x="2899200" y="4751323"/>
            <a:ext cx="81563" cy="1129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EFE6D45-EC20-8C0A-42D5-3F0C54F5EB26}"/>
              </a:ext>
            </a:extLst>
          </p:cNvPr>
          <p:cNvCxnSpPr>
            <a:cxnSpLocks/>
          </p:cNvCxnSpPr>
          <p:nvPr/>
        </p:nvCxnSpPr>
        <p:spPr>
          <a:xfrm flipH="1">
            <a:off x="3110051" y="3929827"/>
            <a:ext cx="134288" cy="1951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43234DC-BCAD-34E3-8CDF-D2205620E7CF}"/>
              </a:ext>
            </a:extLst>
          </p:cNvPr>
          <p:cNvCxnSpPr>
            <a:cxnSpLocks/>
          </p:cNvCxnSpPr>
          <p:nvPr/>
        </p:nvCxnSpPr>
        <p:spPr>
          <a:xfrm flipH="1">
            <a:off x="3182606" y="4751323"/>
            <a:ext cx="569201" cy="1129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B31616C-455B-BAF3-B165-27E30B4A28D3}"/>
              </a:ext>
            </a:extLst>
          </p:cNvPr>
          <p:cNvCxnSpPr>
            <a:cxnSpLocks/>
          </p:cNvCxnSpPr>
          <p:nvPr/>
        </p:nvCxnSpPr>
        <p:spPr>
          <a:xfrm flipH="1">
            <a:off x="3272706" y="5316083"/>
            <a:ext cx="493228" cy="6134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466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30166" y="928467"/>
            <a:ext cx="11167748" cy="80797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s-419" dirty="0"/>
              <a:t>Idea de proyecto para estudiantes de segundo semestre</a:t>
            </a:r>
            <a:endParaRPr dirty="0"/>
          </a:p>
        </p:txBody>
      </p:sp>
      <p:sp>
        <p:nvSpPr>
          <p:cNvPr id="2" name="Google Shape;36;p8">
            <a:extLst>
              <a:ext uri="{FF2B5EF4-FFF2-40B4-BE49-F238E27FC236}">
                <a16:creationId xmlns:a16="http://schemas.microsoft.com/office/drawing/2014/main" id="{AFC7F016-99A0-05C5-2FFC-DF35B63567EB}"/>
              </a:ext>
            </a:extLst>
          </p:cNvPr>
          <p:cNvSpPr txBox="1">
            <a:spLocks/>
          </p:cNvSpPr>
          <p:nvPr/>
        </p:nvSpPr>
        <p:spPr>
          <a:xfrm>
            <a:off x="522826" y="1870364"/>
            <a:ext cx="5105199" cy="34374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419" sz="2667" dirty="0"/>
              <a:t>Diseñar un proyecto de construcción de una piscina innovadora no rectangular que tenga una capacidad mínima para 100 personas, que incorpore espacios exclusivo para niños y bebés, con una zona de áreas verdes y reja perimetral</a:t>
            </a:r>
          </a:p>
        </p:txBody>
      </p:sp>
      <p:pic>
        <p:nvPicPr>
          <p:cNvPr id="1026" name="Picture 2" descr="Piscinas con forma de guitarra y otros instrumentos musicales">
            <a:extLst>
              <a:ext uri="{FF2B5EF4-FFF2-40B4-BE49-F238E27FC236}">
                <a16:creationId xmlns:a16="http://schemas.microsoft.com/office/drawing/2014/main" id="{CB6C05B6-1668-C537-5E2A-C45B2206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924019"/>
            <a:ext cx="2102148" cy="22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 presenta una gran piscina elevada en forma de corazón en ...">
            <a:extLst>
              <a:ext uri="{FF2B5EF4-FFF2-40B4-BE49-F238E27FC236}">
                <a16:creationId xmlns:a16="http://schemas.microsoft.com/office/drawing/2014/main" id="{D23E6C3B-5369-B1BE-FBDF-40373390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148" y="3924019"/>
            <a:ext cx="29464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 de Dee Lee em Swimmpool | Piscina, Jardins de casas, Nautilus">
            <a:extLst>
              <a:ext uri="{FF2B5EF4-FFF2-40B4-BE49-F238E27FC236}">
                <a16:creationId xmlns:a16="http://schemas.microsoft.com/office/drawing/2014/main" id="{36090C1A-D5B3-3D34-5CA8-57866C7A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577" y="2086752"/>
            <a:ext cx="3450476" cy="183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43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30167" y="772333"/>
            <a:ext cx="10861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s-419" dirty="0"/>
              <a:t>Asignaturas de impacto del proyecto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32B048-5EC8-5F4D-03C8-3471E2AE0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1429" r="2500" b="8412"/>
          <a:stretch/>
        </p:blipFill>
        <p:spPr>
          <a:xfrm>
            <a:off x="1218098" y="1448848"/>
            <a:ext cx="9755804" cy="4557523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FC59DB6-A4AB-3B15-28B8-8D10CA4365C8}"/>
              </a:ext>
            </a:extLst>
          </p:cNvPr>
          <p:cNvCxnSpPr/>
          <p:nvPr/>
        </p:nvCxnSpPr>
        <p:spPr>
          <a:xfrm>
            <a:off x="3276600" y="3429000"/>
            <a:ext cx="1230085" cy="1676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D043E34-9FD9-77F5-D8FF-DB115AA14D2A}"/>
              </a:ext>
            </a:extLst>
          </p:cNvPr>
          <p:cNvCxnSpPr>
            <a:cxnSpLocks/>
          </p:cNvCxnSpPr>
          <p:nvPr/>
        </p:nvCxnSpPr>
        <p:spPr>
          <a:xfrm>
            <a:off x="3142343" y="3879485"/>
            <a:ext cx="1179285" cy="1313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4679B70-2CFC-434B-22E3-E7E3BFC66BF5}"/>
              </a:ext>
            </a:extLst>
          </p:cNvPr>
          <p:cNvCxnSpPr>
            <a:cxnSpLocks/>
          </p:cNvCxnSpPr>
          <p:nvPr/>
        </p:nvCxnSpPr>
        <p:spPr>
          <a:xfrm>
            <a:off x="3396343" y="5264387"/>
            <a:ext cx="80554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974E9F7-788C-2409-ABFF-AEE477394DA7}"/>
              </a:ext>
            </a:extLst>
          </p:cNvPr>
          <p:cNvCxnSpPr>
            <a:cxnSpLocks/>
          </p:cNvCxnSpPr>
          <p:nvPr/>
        </p:nvCxnSpPr>
        <p:spPr>
          <a:xfrm>
            <a:off x="4524829" y="4788373"/>
            <a:ext cx="134257" cy="317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2FB89B3-5C09-53C3-B420-296950D3DAA4}"/>
              </a:ext>
            </a:extLst>
          </p:cNvPr>
          <p:cNvCxnSpPr>
            <a:cxnSpLocks/>
          </p:cNvCxnSpPr>
          <p:nvPr/>
        </p:nvCxnSpPr>
        <p:spPr>
          <a:xfrm flipH="1">
            <a:off x="5018315" y="4788373"/>
            <a:ext cx="167220" cy="3170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3172611-05AD-8C2F-9782-0BDB365C2D5D}"/>
              </a:ext>
            </a:extLst>
          </p:cNvPr>
          <p:cNvCxnSpPr>
            <a:cxnSpLocks/>
          </p:cNvCxnSpPr>
          <p:nvPr/>
        </p:nvCxnSpPr>
        <p:spPr>
          <a:xfrm>
            <a:off x="4789816" y="3884181"/>
            <a:ext cx="0" cy="12212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4028F918-287E-84D9-D9FD-5BCC815D8296}"/>
              </a:ext>
            </a:extLst>
          </p:cNvPr>
          <p:cNvCxnSpPr>
            <a:cxnSpLocks/>
          </p:cNvCxnSpPr>
          <p:nvPr/>
        </p:nvCxnSpPr>
        <p:spPr>
          <a:xfrm flipH="1">
            <a:off x="5453743" y="3341915"/>
            <a:ext cx="1225141" cy="18505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96252A6A-8705-C125-4F11-1B2A0BDB8144}"/>
              </a:ext>
            </a:extLst>
          </p:cNvPr>
          <p:cNvCxnSpPr>
            <a:cxnSpLocks/>
          </p:cNvCxnSpPr>
          <p:nvPr/>
        </p:nvCxnSpPr>
        <p:spPr>
          <a:xfrm flipH="1">
            <a:off x="5584476" y="4354286"/>
            <a:ext cx="1094409" cy="9101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B3602A13-C733-1091-E186-7CD75C4BCCAF}"/>
              </a:ext>
            </a:extLst>
          </p:cNvPr>
          <p:cNvCxnSpPr>
            <a:cxnSpLocks/>
          </p:cNvCxnSpPr>
          <p:nvPr/>
        </p:nvCxnSpPr>
        <p:spPr>
          <a:xfrm>
            <a:off x="3008393" y="4788373"/>
            <a:ext cx="1213604" cy="4041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1A907A1-5E40-934C-81E2-58209E57F4FF}"/>
              </a:ext>
            </a:extLst>
          </p:cNvPr>
          <p:cNvCxnSpPr>
            <a:cxnSpLocks/>
          </p:cNvCxnSpPr>
          <p:nvPr/>
        </p:nvCxnSpPr>
        <p:spPr>
          <a:xfrm flipH="1">
            <a:off x="5682343" y="5384129"/>
            <a:ext cx="11143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F46CB10-9509-7E70-DA53-17CA842211FD}"/>
              </a:ext>
            </a:extLst>
          </p:cNvPr>
          <p:cNvCxnSpPr>
            <a:cxnSpLocks/>
          </p:cNvCxnSpPr>
          <p:nvPr/>
        </p:nvCxnSpPr>
        <p:spPr>
          <a:xfrm flipH="1">
            <a:off x="5682344" y="4354284"/>
            <a:ext cx="3501265" cy="9579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5321103-DCD7-8FDE-79B6-C83576A0A5E6}"/>
              </a:ext>
            </a:extLst>
          </p:cNvPr>
          <p:cNvCxnSpPr>
            <a:cxnSpLocks/>
          </p:cNvCxnSpPr>
          <p:nvPr/>
        </p:nvCxnSpPr>
        <p:spPr>
          <a:xfrm>
            <a:off x="5453744" y="5312228"/>
            <a:ext cx="3565969" cy="39315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1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422B77D-B0E6-4387-9A2B-AF459EABEFE3}"/>
              </a:ext>
            </a:extLst>
          </p:cNvPr>
          <p:cNvSpPr txBox="1"/>
          <p:nvPr/>
        </p:nvSpPr>
        <p:spPr>
          <a:xfrm>
            <a:off x="741045" y="2567226"/>
            <a:ext cx="10709910" cy="86177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s-ES" sz="5000" b="1" dirty="0">
                <a:solidFill>
                  <a:srgbClr val="374151"/>
                </a:solidFill>
                <a:latin typeface="Söhne"/>
              </a:rPr>
              <a:t>Otros ejemplos por área</a:t>
            </a:r>
            <a:endParaRPr lang="es-ES" sz="5000" b="1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880916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0C97CB5-F3A6-7C80-E20A-5A48CAE36D45}"/>
              </a:ext>
            </a:extLst>
          </p:cNvPr>
          <p:cNvSpPr txBox="1"/>
          <p:nvPr/>
        </p:nvSpPr>
        <p:spPr>
          <a:xfrm>
            <a:off x="588645" y="477828"/>
            <a:ext cx="11014710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1 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AREA INFORMÁTICA</a:t>
            </a:r>
            <a:endParaRPr lang="es-ES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Creación de un sistema de transformación de imágenes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0F68311-43C9-F55C-888C-0180C9FEBCD5}"/>
              </a:ext>
            </a:extLst>
          </p:cNvPr>
          <p:cNvSpPr txBox="1"/>
          <p:nvPr/>
        </p:nvSpPr>
        <p:spPr>
          <a:xfrm>
            <a:off x="588645" y="1594092"/>
            <a:ext cx="10414635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2 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AREA DE CONSTRUCCIÓN</a:t>
            </a:r>
            <a:endParaRPr lang="es-ES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Diseño y construcción de una estructura arquitectónica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i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nnovadora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909168-F66F-4600-C0C8-1C2D90B8DBBF}"/>
              </a:ext>
            </a:extLst>
          </p:cNvPr>
          <p:cNvSpPr txBox="1"/>
          <p:nvPr/>
        </p:nvSpPr>
        <p:spPr>
          <a:xfrm>
            <a:off x="588645" y="2710356"/>
            <a:ext cx="9784079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3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ÁREA DE MECÁNICA</a:t>
            </a:r>
            <a:endParaRPr lang="es-ES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Diseño y construcción de una palanca de primer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g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énero</a:t>
            </a:r>
            <a:endParaRPr lang="es-E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DD7F3A-F9DC-D566-B7D7-9CEECB9EC4DB}"/>
              </a:ext>
            </a:extLst>
          </p:cNvPr>
          <p:cNvSpPr txBox="1"/>
          <p:nvPr/>
        </p:nvSpPr>
        <p:spPr>
          <a:xfrm>
            <a:off x="588645" y="3826620"/>
            <a:ext cx="10069830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4 </a:t>
            </a:r>
          </a:p>
          <a:p>
            <a:pPr algn="l"/>
            <a:r>
              <a:rPr lang="es-ES" b="1" dirty="0">
                <a:solidFill>
                  <a:srgbClr val="374151"/>
                </a:solidFill>
                <a:latin typeface="Söhne"/>
              </a:rPr>
              <a:t>AREA ROBÓTICA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Diseño y programación de un brazo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r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obótico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a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rticulado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3499BB-B510-6132-994F-0A2854793AE1}"/>
              </a:ext>
            </a:extLst>
          </p:cNvPr>
          <p:cNvSpPr txBox="1"/>
          <p:nvPr/>
        </p:nvSpPr>
        <p:spPr>
          <a:xfrm>
            <a:off x="588645" y="4942884"/>
            <a:ext cx="10515599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5</a:t>
            </a:r>
          </a:p>
          <a:p>
            <a:pPr algn="l"/>
            <a:r>
              <a:rPr lang="es-ES" b="1" dirty="0">
                <a:solidFill>
                  <a:srgbClr val="374151"/>
                </a:solidFill>
                <a:latin typeface="Söhne"/>
              </a:rPr>
              <a:t>ÁREA DE LOGÍSTICA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Optimización de rutas de distribución para una empresa de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e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ntregas</a:t>
            </a:r>
            <a:endParaRPr lang="es-E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1108122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2713B16-E3F1-6EFB-D98F-F26772672EB9}"/>
              </a:ext>
            </a:extLst>
          </p:cNvPr>
          <p:cNvSpPr txBox="1"/>
          <p:nvPr/>
        </p:nvSpPr>
        <p:spPr>
          <a:xfrm>
            <a:off x="660082" y="438716"/>
            <a:ext cx="10667048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6</a:t>
            </a:r>
          </a:p>
          <a:p>
            <a:pPr algn="l"/>
            <a:r>
              <a:rPr lang="es-ES" b="1" dirty="0">
                <a:solidFill>
                  <a:srgbClr val="374151"/>
                </a:solidFill>
                <a:latin typeface="Söhne"/>
              </a:rPr>
              <a:t>ÁREA DE ELECTRICIDAD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Circuitos eléctricos de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c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orriente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a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lterna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09E5380-77F5-0454-50E5-AF802EC6DBB5}"/>
              </a:ext>
            </a:extLst>
          </p:cNvPr>
          <p:cNvSpPr txBox="1"/>
          <p:nvPr/>
        </p:nvSpPr>
        <p:spPr>
          <a:xfrm>
            <a:off x="672941" y="1510551"/>
            <a:ext cx="10641329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7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ÁREA DE ENERGÍAS RENOBABLES</a:t>
            </a:r>
            <a:endParaRPr lang="es-ES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Diseño de un sistema de energía solar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f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otovoltaica</a:t>
            </a:r>
            <a:endParaRPr lang="es-E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C7924D-F6FE-2063-87D7-D26601F6044B}"/>
              </a:ext>
            </a:extLst>
          </p:cNvPr>
          <p:cNvSpPr txBox="1"/>
          <p:nvPr/>
        </p:nvSpPr>
        <p:spPr>
          <a:xfrm>
            <a:off x="660082" y="2582386"/>
            <a:ext cx="10355580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8</a:t>
            </a:r>
          </a:p>
          <a:p>
            <a:pPr algn="l"/>
            <a:r>
              <a:rPr lang="es-ES" b="1" dirty="0">
                <a:solidFill>
                  <a:srgbClr val="374151"/>
                </a:solidFill>
                <a:latin typeface="Söhne"/>
              </a:rPr>
              <a:t>ÁREA DE ADMINISTRACIÓN Y NEGOCIOS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Crecimiento de ventas y proyección de ingresos para una empresa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n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ueva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F39763-1BB7-4219-CBED-150F82F6D625}"/>
              </a:ext>
            </a:extLst>
          </p:cNvPr>
          <p:cNvSpPr txBox="1"/>
          <p:nvPr/>
        </p:nvSpPr>
        <p:spPr>
          <a:xfrm>
            <a:off x="672941" y="3654221"/>
            <a:ext cx="10915650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9</a:t>
            </a:r>
          </a:p>
          <a:p>
            <a:pPr algn="l"/>
            <a:r>
              <a:rPr lang="es-ES" b="1" dirty="0">
                <a:solidFill>
                  <a:srgbClr val="374151"/>
                </a:solidFill>
                <a:latin typeface="Söhne"/>
              </a:rPr>
              <a:t>ÁREA TÉCNICO EN ELECTRICIDAD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Optimización de circuitos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e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léctricos en una instalación </a:t>
            </a:r>
            <a:r>
              <a:rPr lang="es-ES" b="1" dirty="0">
                <a:solidFill>
                  <a:srgbClr val="374151"/>
                </a:solidFill>
                <a:latin typeface="Söhne"/>
              </a:rPr>
              <a:t>r</a:t>
            </a: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esidencial</a:t>
            </a:r>
            <a:endParaRPr lang="es-E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5125BD-D1D1-B487-C25D-E518D87F230C}"/>
              </a:ext>
            </a:extLst>
          </p:cNvPr>
          <p:cNvSpPr txBox="1"/>
          <p:nvPr/>
        </p:nvSpPr>
        <p:spPr>
          <a:xfrm>
            <a:off x="672941" y="4726056"/>
            <a:ext cx="10687050" cy="92333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Ejemplo 10</a:t>
            </a:r>
          </a:p>
          <a:p>
            <a:pPr algn="l"/>
            <a:r>
              <a:rPr lang="es-ES" b="1" dirty="0">
                <a:solidFill>
                  <a:srgbClr val="374151"/>
                </a:solidFill>
                <a:latin typeface="Söhne"/>
              </a:rPr>
              <a:t>ÁREA ADMINISTRACIÓN (INGENIERÍA)</a:t>
            </a:r>
          </a:p>
          <a:p>
            <a:pPr algn="l"/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Costos y maximización de utilidades en una empresa de producción</a:t>
            </a:r>
          </a:p>
        </p:txBody>
      </p:sp>
    </p:spTree>
    <p:extLst>
      <p:ext uri="{BB962C8B-B14F-4D97-AF65-F5344CB8AC3E}">
        <p14:creationId xmlns:p14="http://schemas.microsoft.com/office/powerpoint/2010/main" val="228084635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4179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B54B2CE-6975-80B9-3785-6208F9C78A8C}"/>
              </a:ext>
            </a:extLst>
          </p:cNvPr>
          <p:cNvSpPr txBox="1"/>
          <p:nvPr/>
        </p:nvSpPr>
        <p:spPr>
          <a:xfrm>
            <a:off x="0" y="305068"/>
            <a:ext cx="6265444" cy="6247864"/>
          </a:xfrm>
          <a:prstGeom prst="rect">
            <a:avLst/>
          </a:prstGeom>
          <a:solidFill>
            <a:srgbClr val="FFFFFF">
              <a:alpha val="75000"/>
            </a:srgb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s-CL"/>
            </a:defPPr>
            <a:lvl1pPr>
              <a:defRPr sz="3000" b="1" i="0">
                <a:solidFill>
                  <a:srgbClr val="374151"/>
                </a:solidFill>
                <a:effectLst/>
                <a:latin typeface="+mj-lt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3000" b="0" i="0">
                <a:solidFill>
                  <a:srgbClr val="374151"/>
                </a:solidFill>
                <a:effectLst/>
                <a:latin typeface="+mj-lt"/>
              </a:defRPr>
            </a:lvl2pPr>
          </a:lstStyle>
          <a:p>
            <a:r>
              <a:rPr lang="es-ES" sz="2500" dirty="0">
                <a:solidFill>
                  <a:schemeClr val="tx1">
                    <a:lumMod val="50000"/>
                  </a:schemeClr>
                </a:solidFill>
              </a:rPr>
              <a:t>Características del </a:t>
            </a:r>
            <a:r>
              <a:rPr lang="es-ES" sz="2500" dirty="0" err="1">
                <a:solidFill>
                  <a:schemeClr val="tx1">
                    <a:lumMod val="50000"/>
                  </a:schemeClr>
                </a:solidFill>
              </a:rPr>
              <a:t>ABPro</a:t>
            </a:r>
            <a:endParaRPr lang="es-ES" sz="2500" dirty="0">
              <a:solidFill>
                <a:schemeClr val="tx1">
                  <a:lumMod val="50000"/>
                </a:schemeClr>
              </a:solidFill>
            </a:endParaRPr>
          </a:p>
          <a:p>
            <a:endParaRPr lang="es-ES" sz="25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s-ES" sz="2500" dirty="0">
                <a:solidFill>
                  <a:schemeClr val="tx1">
                    <a:lumMod val="50000"/>
                  </a:schemeClr>
                </a:solidFill>
              </a:rPr>
              <a:t>Parte de una pregunta o problema desafiante</a:t>
            </a:r>
          </a:p>
          <a:p>
            <a:pPr marL="457200" lvl="1" indent="0">
              <a:buNone/>
            </a:pPr>
            <a:endParaRPr lang="es-ES" sz="25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s-ES" sz="2500" dirty="0">
                <a:solidFill>
                  <a:schemeClr val="tx1">
                    <a:lumMod val="50000"/>
                  </a:schemeClr>
                </a:solidFill>
              </a:rPr>
              <a:t>Implica investigación, planificación y ejecución</a:t>
            </a:r>
          </a:p>
          <a:p>
            <a:pPr marL="457200" lvl="1" indent="0">
              <a:buNone/>
            </a:pPr>
            <a:endParaRPr lang="es-ES" sz="25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s-ES" sz="2500" dirty="0">
                <a:solidFill>
                  <a:schemeClr val="tx1">
                    <a:lumMod val="50000"/>
                  </a:schemeClr>
                </a:solidFill>
              </a:rPr>
              <a:t>Resulta en un producto tangible o una solución</a:t>
            </a:r>
          </a:p>
          <a:p>
            <a:pPr marL="457200" lvl="1" indent="0">
              <a:buNone/>
            </a:pPr>
            <a:endParaRPr lang="es-ES" sz="25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s-ES" sz="2500" dirty="0">
                <a:solidFill>
                  <a:schemeClr val="tx1">
                    <a:lumMod val="50000"/>
                  </a:schemeClr>
                </a:solidFill>
              </a:rPr>
              <a:t>Requiere colaboración y comunicación entre estudiantes</a:t>
            </a:r>
          </a:p>
          <a:p>
            <a:pPr marL="457200" lvl="1" indent="0">
              <a:buNone/>
            </a:pPr>
            <a:endParaRPr lang="es-ES" sz="25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s-ES" sz="2500" dirty="0">
                <a:solidFill>
                  <a:schemeClr val="tx1">
                    <a:lumMod val="50000"/>
                  </a:schemeClr>
                </a:solidFill>
              </a:rPr>
              <a:t>Integración de múltiples disciplinas si es posible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ECCE9EF5-3589-E74E-E9E5-19735B08D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09729"/>
              </p:ext>
            </p:extLst>
          </p:nvPr>
        </p:nvGraphicFramePr>
        <p:xfrm>
          <a:off x="6603772" y="1133856"/>
          <a:ext cx="5201132" cy="3995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186934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24557B3-B8B1-3E8B-4862-98562B69D43A}"/>
              </a:ext>
            </a:extLst>
          </p:cNvPr>
          <p:cNvSpPr txBox="1"/>
          <p:nvPr/>
        </p:nvSpPr>
        <p:spPr>
          <a:xfrm>
            <a:off x="0" y="787253"/>
            <a:ext cx="5895874" cy="5093702"/>
          </a:xfrm>
          <a:prstGeom prst="rect">
            <a:avLst/>
          </a:prstGeom>
          <a:solidFill>
            <a:srgbClr val="FFFFFF">
              <a:alpha val="75000"/>
            </a:srgb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s-CL"/>
            </a:defPPr>
            <a:lvl1pPr>
              <a:defRPr sz="2500" b="1" i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500" b="0" i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defRPr>
            </a:lvl2pPr>
          </a:lstStyle>
          <a:p>
            <a:r>
              <a:rPr lang="es-ES" dirty="0"/>
              <a:t>Rol de los estudiantes en </a:t>
            </a:r>
            <a:r>
              <a:rPr lang="es-ES" dirty="0" err="1"/>
              <a:t>ABPro</a:t>
            </a:r>
            <a:endParaRPr lang="es-ES" dirty="0"/>
          </a:p>
          <a:p>
            <a:endParaRPr lang="es-ES" dirty="0"/>
          </a:p>
          <a:p>
            <a:pPr lvl="1"/>
            <a:r>
              <a:rPr lang="es-ES" dirty="0"/>
              <a:t>Identifican problemas relevantes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Asumen distintas tareas a lo largo del proyecto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Toman conciencia del aprendizaje individual y colectivo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Toman decisiones en base al pensamiento crítico</a:t>
            </a:r>
          </a:p>
          <a:p>
            <a:pPr marL="457200" lvl="1" indent="0">
              <a:buNone/>
            </a:pP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5276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24557B3-B8B1-3E8B-4862-98562B69D43A}"/>
              </a:ext>
            </a:extLst>
          </p:cNvPr>
          <p:cNvSpPr txBox="1"/>
          <p:nvPr/>
        </p:nvSpPr>
        <p:spPr>
          <a:xfrm>
            <a:off x="0" y="322645"/>
            <a:ext cx="5699760" cy="6247864"/>
          </a:xfrm>
          <a:prstGeom prst="rect">
            <a:avLst/>
          </a:prstGeom>
          <a:solidFill>
            <a:srgbClr val="FFFFFF">
              <a:alpha val="75000"/>
            </a:srgb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s-CL"/>
            </a:defPPr>
            <a:lvl1pPr>
              <a:defRPr sz="2500" b="1" i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500" b="0" i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defRPr>
            </a:lvl2pPr>
          </a:lstStyle>
          <a:p>
            <a:r>
              <a:rPr lang="es-ES" dirty="0"/>
              <a:t>Rol de los estudiantes en </a:t>
            </a:r>
            <a:r>
              <a:rPr lang="es-ES" dirty="0" err="1"/>
              <a:t>ABPro</a:t>
            </a:r>
            <a:endParaRPr lang="es-ES" dirty="0"/>
          </a:p>
          <a:p>
            <a:endParaRPr lang="es-ES" dirty="0"/>
          </a:p>
          <a:p>
            <a:pPr lvl="1"/>
            <a:r>
              <a:rPr lang="es-ES" dirty="0"/>
              <a:t>Se permiten errores y se alientan mutuamente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Trabajan en equipo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Toleran momentos de incertidumbre y se escuchan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Desarrollan y proponen propuestas creativas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Desarrollan habilidades de comunicación</a:t>
            </a:r>
          </a:p>
          <a:p>
            <a:pPr marL="457200" lvl="1" indent="0">
              <a:buNone/>
            </a:pP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65115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EDA086EE-F744-7C59-81A9-8A7FBADF1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r="2941" b="26919"/>
          <a:stretch/>
        </p:blipFill>
        <p:spPr>
          <a:xfrm>
            <a:off x="250180" y="770255"/>
            <a:ext cx="11691639" cy="47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9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CFFA35DE-02E9-1D8B-82DF-2E0B67C7B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245056"/>
              </p:ext>
            </p:extLst>
          </p:nvPr>
        </p:nvGraphicFramePr>
        <p:xfrm>
          <a:off x="612648" y="-448057"/>
          <a:ext cx="6318504" cy="662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07020BF-2851-8FED-B99D-1FD810B82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372910"/>
              </p:ext>
            </p:extLst>
          </p:nvPr>
        </p:nvGraphicFramePr>
        <p:xfrm>
          <a:off x="4379976" y="1285240"/>
          <a:ext cx="7507224" cy="3184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BAFFA26-9EF5-CDBB-0F68-D6C86C8247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754170"/>
              </p:ext>
            </p:extLst>
          </p:nvPr>
        </p:nvGraphicFramePr>
        <p:xfrm>
          <a:off x="4492752" y="3673179"/>
          <a:ext cx="7507224" cy="3184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9BE15FB7-1391-697B-5417-B2BD38C18477}"/>
              </a:ext>
            </a:extLst>
          </p:cNvPr>
          <p:cNvSpPr txBox="1"/>
          <p:nvPr/>
        </p:nvSpPr>
        <p:spPr>
          <a:xfrm>
            <a:off x="2900856" y="2497312"/>
            <a:ext cx="428320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L" sz="3600" b="0" i="0" u="none" strike="noStrike" cap="none" spc="-15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014318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6A5C04F-D4A4-B989-F69A-EB6C149CD626}"/>
              </a:ext>
            </a:extLst>
          </p:cNvPr>
          <p:cNvSpPr txBox="1"/>
          <p:nvPr/>
        </p:nvSpPr>
        <p:spPr>
          <a:xfrm>
            <a:off x="0" y="1459230"/>
            <a:ext cx="6455664" cy="3170099"/>
          </a:xfrm>
          <a:prstGeom prst="rect">
            <a:avLst/>
          </a:prstGeom>
          <a:solidFill>
            <a:srgbClr val="FFFFFF">
              <a:alpha val="75000"/>
            </a:srgbClr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s-CL"/>
            </a:defPPr>
            <a:lvl1pPr>
              <a:defRPr sz="2500" b="1" i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500" b="0" i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defRPr>
            </a:lvl2pPr>
          </a:lstStyle>
          <a:p>
            <a:r>
              <a:rPr lang="es-ES" dirty="0"/>
              <a:t>Proceso del </a:t>
            </a:r>
            <a:r>
              <a:rPr lang="es-ES" dirty="0" err="1"/>
              <a:t>ABPro</a:t>
            </a:r>
            <a:endParaRPr lang="es-ES" dirty="0"/>
          </a:p>
          <a:p>
            <a:endParaRPr lang="es-ES" dirty="0"/>
          </a:p>
          <a:p>
            <a:pPr lvl="1"/>
            <a:r>
              <a:rPr lang="es-ES" dirty="0"/>
              <a:t>Selección o asignación del proyecto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/>
              <a:t>Investigación y planificación Desarrollo y ejecución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/>
              <a:t>Evaluación y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099805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1E788-B5BF-1CC8-9142-5406182C0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932" y="2139696"/>
            <a:ext cx="9470136" cy="1517903"/>
          </a:xfrm>
        </p:spPr>
        <p:txBody>
          <a:bodyPr>
            <a:normAutofit/>
          </a:bodyPr>
          <a:lstStyle/>
          <a:p>
            <a:r>
              <a:rPr lang="es-CL" sz="3600" dirty="0"/>
              <a:t>ETAPA I</a:t>
            </a:r>
            <a:br>
              <a:rPr lang="es-CL" sz="3600" dirty="0"/>
            </a:br>
            <a:r>
              <a:rPr lang="es-CL" sz="3600" dirty="0"/>
              <a:t>Lanzamiento del proyecto</a:t>
            </a:r>
            <a:endParaRPr lang="es-CL" sz="60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7C0F5C7-770E-D7D4-D1CD-172F60FC440F}"/>
              </a:ext>
            </a:extLst>
          </p:cNvPr>
          <p:cNvGrpSpPr/>
          <p:nvPr/>
        </p:nvGrpSpPr>
        <p:grpSpPr>
          <a:xfrm>
            <a:off x="3484775" y="452487"/>
            <a:ext cx="5222449" cy="1219559"/>
            <a:chOff x="3484775" y="452487"/>
            <a:chExt cx="5222449" cy="121955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80F5CEC-6230-D839-5FEC-BBAC5722A6F1}"/>
                </a:ext>
              </a:extLst>
            </p:cNvPr>
            <p:cNvSpPr/>
            <p:nvPr/>
          </p:nvSpPr>
          <p:spPr>
            <a:xfrm>
              <a:off x="3484775" y="452487"/>
              <a:ext cx="5222449" cy="121955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3500" tIns="63500" rIns="63500" bIns="635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CL" sz="4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Open Sans"/>
              </a:endParaRPr>
            </a:p>
          </p:txBody>
        </p:sp>
        <p:pic>
          <p:nvPicPr>
            <p:cNvPr id="1026" name="Picture 2" descr="inacap - Spa Neptuno">
              <a:extLst>
                <a:ext uri="{FF2B5EF4-FFF2-40B4-BE49-F238E27FC236}">
                  <a16:creationId xmlns:a16="http://schemas.microsoft.com/office/drawing/2014/main" id="{371C61CE-65D3-6A0E-65FD-1B45AAA47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71" b="34172"/>
            <a:stretch/>
          </p:blipFill>
          <p:spPr bwMode="auto">
            <a:xfrm>
              <a:off x="4826000" y="658991"/>
              <a:ext cx="2540000" cy="87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752883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Tema de Office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Open Sans"/>
        <a:ea typeface="Open Sans"/>
        <a:cs typeface="Open Sans"/>
      </a:majorFont>
      <a:minorFont>
        <a:latin typeface="Open Sans"/>
        <a:ea typeface="Open Sans"/>
        <a:cs typeface="Open Sans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-1294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3500" tIns="63500" rIns="63500" bIns="635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150" normalizeH="0" baseline="0">
            <a:ln>
              <a:noFill/>
            </a:ln>
            <a:solidFill>
              <a:srgbClr val="535353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</TotalTime>
  <Words>975</Words>
  <Application>Microsoft Macintosh PowerPoint</Application>
  <PresentationFormat>Panorámica</PresentationFormat>
  <Paragraphs>250</Paragraphs>
  <Slides>26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Arial</vt:lpstr>
      <vt:lpstr>Calibri</vt:lpstr>
      <vt:lpstr>Charter Roman</vt:lpstr>
      <vt:lpstr>Open Sans</vt:lpstr>
      <vt:lpstr>Open Sans Light</vt:lpstr>
      <vt:lpstr>Roboto</vt:lpstr>
      <vt:lpstr>Söhne</vt:lpstr>
      <vt:lpstr>Times New Roman</vt:lpstr>
      <vt:lpstr>1_Tema de Office</vt:lpstr>
      <vt:lpstr>ABPro Aprendizaje Basado en Proyectos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ETAPA I Lanzamiento del proyecto</vt:lpstr>
      <vt:lpstr>Presentación de PowerPoint</vt:lpstr>
      <vt:lpstr>Presentación de PowerPoint</vt:lpstr>
      <vt:lpstr>Presentación de PowerPoint</vt:lpstr>
      <vt:lpstr>ETAPA II Evidencias</vt:lpstr>
      <vt:lpstr>Presentación de PowerPoint</vt:lpstr>
      <vt:lpstr>Presentación de PowerPoint</vt:lpstr>
      <vt:lpstr>ETAPA III Producto final</vt:lpstr>
      <vt:lpstr>Presentación de PowerPoint</vt:lpstr>
      <vt:lpstr>Algunos ejemplos</vt:lpstr>
      <vt:lpstr>Idea de proyecto para estudiantes de segundo semestre</vt:lpstr>
      <vt:lpstr>Asignaturas de impacto del proyecto</vt:lpstr>
      <vt:lpstr>Idea de proyecto para estudiantes de segundo semestre</vt:lpstr>
      <vt:lpstr>Asignaturas de impacto del proyecto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ABPro</dc:title>
  <dc:creator>Bernardita Pérez Ureta</dc:creator>
  <cp:lastModifiedBy>Eduardo Novas</cp:lastModifiedBy>
  <cp:revision>6</cp:revision>
  <dcterms:created xsi:type="dcterms:W3CDTF">2023-08-31T20:56:47Z</dcterms:created>
  <dcterms:modified xsi:type="dcterms:W3CDTF">2023-11-13T19:44:29Z</dcterms:modified>
</cp:coreProperties>
</file>